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16"/>
  </p:notesMasterIdLst>
  <p:sldIdLst>
    <p:sldId id="260" r:id="rId4"/>
    <p:sldId id="267" r:id="rId5"/>
    <p:sldId id="271" r:id="rId6"/>
    <p:sldId id="261" r:id="rId7"/>
    <p:sldId id="270" r:id="rId8"/>
    <p:sldId id="262" r:id="rId9"/>
    <p:sldId id="263" r:id="rId10"/>
    <p:sldId id="265" r:id="rId11"/>
    <p:sldId id="269" r:id="rId12"/>
    <p:sldId id="264" r:id="rId13"/>
    <p:sldId id="273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75C1"/>
    <a:srgbClr val="DD2B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832BD4-4958-D945-B317-E258379FDA84}" v="94" dt="2023-04-03T16:13:19.5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48"/>
    <p:restoredTop sz="94704"/>
  </p:normalViewPr>
  <p:slideViewPr>
    <p:cSldViewPr snapToGrid="0">
      <p:cViewPr varScale="1">
        <p:scale>
          <a:sx n="69" d="100"/>
          <a:sy n="69" d="100"/>
        </p:scale>
        <p:origin x="9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21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E352F3-5BCD-1B4B-9828-CF59DFCD1A6C}" type="doc">
      <dgm:prSet loTypeId="urn:microsoft.com/office/officeart/2005/8/layout/orgChar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3597AB5-71BB-714F-8C2D-EDA73D3F8D18}">
      <dgm:prSet phldrT="[Text]"/>
      <dgm:spPr/>
      <dgm:t>
        <a:bodyPr/>
        <a:lstStyle/>
        <a:p>
          <a:r>
            <a:rPr lang="en-GB" dirty="0"/>
            <a:t>Production Designer</a:t>
          </a:r>
        </a:p>
      </dgm:t>
    </dgm:pt>
    <dgm:pt modelId="{4D294243-22D5-E64E-9D56-3D0D3FF87E47}" type="parTrans" cxnId="{C245935E-E5A3-F542-B9CA-B9DD9DB1F699}">
      <dgm:prSet/>
      <dgm:spPr/>
      <dgm:t>
        <a:bodyPr/>
        <a:lstStyle/>
        <a:p>
          <a:endParaRPr lang="en-GB"/>
        </a:p>
      </dgm:t>
    </dgm:pt>
    <dgm:pt modelId="{DF43A8BB-1052-9F41-8751-A5177E5A0F75}" type="sibTrans" cxnId="{C245935E-E5A3-F542-B9CA-B9DD9DB1F699}">
      <dgm:prSet/>
      <dgm:spPr/>
      <dgm:t>
        <a:bodyPr/>
        <a:lstStyle/>
        <a:p>
          <a:endParaRPr lang="en-GB"/>
        </a:p>
      </dgm:t>
    </dgm:pt>
    <dgm:pt modelId="{3E0E6482-9EE3-3346-9210-25BA789E945D}">
      <dgm:prSet phldrT="[Text]"/>
      <dgm:spPr/>
      <dgm:t>
        <a:bodyPr/>
        <a:lstStyle/>
        <a:p>
          <a:r>
            <a:rPr lang="en-GB"/>
            <a:t>Supervising Art Director</a:t>
          </a:r>
        </a:p>
      </dgm:t>
    </dgm:pt>
    <dgm:pt modelId="{E7BE486B-DDB9-9C48-9CD1-38821CE37672}" type="parTrans" cxnId="{01A97A9F-EC6B-5D4D-8AA3-3730A9242FE2}">
      <dgm:prSet/>
      <dgm:spPr/>
      <dgm:t>
        <a:bodyPr/>
        <a:lstStyle/>
        <a:p>
          <a:endParaRPr lang="en-GB"/>
        </a:p>
      </dgm:t>
    </dgm:pt>
    <dgm:pt modelId="{7D638B24-BA90-0F4B-ACCD-0BA369CC3DA7}" type="sibTrans" cxnId="{01A97A9F-EC6B-5D4D-8AA3-3730A9242FE2}">
      <dgm:prSet/>
      <dgm:spPr/>
      <dgm:t>
        <a:bodyPr/>
        <a:lstStyle/>
        <a:p>
          <a:endParaRPr lang="en-GB"/>
        </a:p>
      </dgm:t>
    </dgm:pt>
    <dgm:pt modelId="{FDF45784-1C0C-5C49-90F4-3E9C7A689DF1}">
      <dgm:prSet phldrT="[Text]"/>
      <dgm:spPr/>
      <dgm:t>
        <a:bodyPr/>
        <a:lstStyle/>
        <a:p>
          <a:r>
            <a:rPr lang="en-GB"/>
            <a:t>Senior Draughtsperson</a:t>
          </a:r>
        </a:p>
      </dgm:t>
    </dgm:pt>
    <dgm:pt modelId="{96B23992-922F-1D46-ACAB-B630E67DA9C7}" type="parTrans" cxnId="{A958ADD3-5C84-AB49-B821-81EE2771EA86}">
      <dgm:prSet/>
      <dgm:spPr/>
      <dgm:t>
        <a:bodyPr/>
        <a:lstStyle/>
        <a:p>
          <a:endParaRPr lang="en-GB"/>
        </a:p>
      </dgm:t>
    </dgm:pt>
    <dgm:pt modelId="{179C54EE-A342-A94B-9DB6-0210E16D6B40}" type="sibTrans" cxnId="{A958ADD3-5C84-AB49-B821-81EE2771EA86}">
      <dgm:prSet/>
      <dgm:spPr/>
      <dgm:t>
        <a:bodyPr/>
        <a:lstStyle/>
        <a:p>
          <a:endParaRPr lang="en-GB"/>
        </a:p>
      </dgm:t>
    </dgm:pt>
    <dgm:pt modelId="{6C8BC891-08B0-C241-854D-165B3F1F2D55}">
      <dgm:prSet phldrT="[Text]"/>
      <dgm:spPr/>
      <dgm:t>
        <a:bodyPr/>
        <a:lstStyle/>
        <a:p>
          <a:r>
            <a:rPr lang="en-GB"/>
            <a:t>Art Dept Co-</a:t>
          </a:r>
          <a:r>
            <a:rPr lang="en-GB" err="1"/>
            <a:t>ord</a:t>
          </a:r>
          <a:endParaRPr lang="en-GB"/>
        </a:p>
      </dgm:t>
    </dgm:pt>
    <dgm:pt modelId="{5F674202-260E-D249-8A80-88F0F1BF9E49}" type="parTrans" cxnId="{4145C5F3-6205-FB47-820A-3B1AB2786DF3}">
      <dgm:prSet/>
      <dgm:spPr/>
      <dgm:t>
        <a:bodyPr/>
        <a:lstStyle/>
        <a:p>
          <a:endParaRPr lang="en-GB"/>
        </a:p>
      </dgm:t>
    </dgm:pt>
    <dgm:pt modelId="{58629F74-1265-7D45-A805-FC11C4094227}" type="sibTrans" cxnId="{4145C5F3-6205-FB47-820A-3B1AB2786DF3}">
      <dgm:prSet/>
      <dgm:spPr/>
      <dgm:t>
        <a:bodyPr/>
        <a:lstStyle/>
        <a:p>
          <a:endParaRPr lang="en-GB"/>
        </a:p>
      </dgm:t>
    </dgm:pt>
    <dgm:pt modelId="{025436C5-1038-9E41-ACB8-FA7E98C093BC}">
      <dgm:prSet phldrT="[Text]"/>
      <dgm:spPr/>
      <dgm:t>
        <a:bodyPr/>
        <a:lstStyle/>
        <a:p>
          <a:r>
            <a:rPr lang="en-GB" dirty="0"/>
            <a:t>Stand-by Art Director</a:t>
          </a:r>
        </a:p>
      </dgm:t>
    </dgm:pt>
    <dgm:pt modelId="{193DFCFB-600A-CF45-BA04-8BD3D66B8052}" type="parTrans" cxnId="{A25947B7-F96A-4B43-A99D-CD2A7F5B0B16}">
      <dgm:prSet/>
      <dgm:spPr/>
      <dgm:t>
        <a:bodyPr/>
        <a:lstStyle/>
        <a:p>
          <a:endParaRPr lang="en-GB"/>
        </a:p>
      </dgm:t>
    </dgm:pt>
    <dgm:pt modelId="{6B150F86-7AC2-4C45-845E-550D9CB42FDD}" type="sibTrans" cxnId="{A25947B7-F96A-4B43-A99D-CD2A7F5B0B16}">
      <dgm:prSet/>
      <dgm:spPr/>
      <dgm:t>
        <a:bodyPr/>
        <a:lstStyle/>
        <a:p>
          <a:endParaRPr lang="en-GB"/>
        </a:p>
      </dgm:t>
    </dgm:pt>
    <dgm:pt modelId="{4E58B5E8-0069-9F4E-80F6-113AE8C785DA}">
      <dgm:prSet phldrT="[Text]"/>
      <dgm:spPr/>
      <dgm:t>
        <a:bodyPr/>
        <a:lstStyle/>
        <a:p>
          <a:r>
            <a:rPr lang="en-GB" dirty="0"/>
            <a:t>Graphic Designer</a:t>
          </a:r>
        </a:p>
      </dgm:t>
    </dgm:pt>
    <dgm:pt modelId="{C1F7F27E-0237-9544-9CE7-FE5961F2B953}" type="parTrans" cxnId="{73B4B8EF-8AF7-B34E-843B-A1BA3ADB86F0}">
      <dgm:prSet/>
      <dgm:spPr/>
      <dgm:t>
        <a:bodyPr/>
        <a:lstStyle/>
        <a:p>
          <a:endParaRPr lang="en-GB"/>
        </a:p>
      </dgm:t>
    </dgm:pt>
    <dgm:pt modelId="{DE1C5944-A549-6E4A-83EF-E9CEB3606243}" type="sibTrans" cxnId="{73B4B8EF-8AF7-B34E-843B-A1BA3ADB86F0}">
      <dgm:prSet/>
      <dgm:spPr/>
      <dgm:t>
        <a:bodyPr/>
        <a:lstStyle/>
        <a:p>
          <a:endParaRPr lang="en-GB"/>
        </a:p>
      </dgm:t>
    </dgm:pt>
    <dgm:pt modelId="{84BF3DDC-B2C4-194A-826F-5B5E91EA0B69}">
      <dgm:prSet phldrT="[Text]"/>
      <dgm:spPr/>
      <dgm:t>
        <a:bodyPr/>
        <a:lstStyle/>
        <a:p>
          <a:r>
            <a:rPr lang="en-GB"/>
            <a:t>Set Decorator</a:t>
          </a:r>
        </a:p>
      </dgm:t>
    </dgm:pt>
    <dgm:pt modelId="{0B5B44A5-FEBE-6E4B-9925-3DDEBF1873CF}" type="parTrans" cxnId="{9D3A1B4F-5EFB-2F43-8E52-FFD9D651420C}">
      <dgm:prSet/>
      <dgm:spPr/>
      <dgm:t>
        <a:bodyPr/>
        <a:lstStyle/>
        <a:p>
          <a:endParaRPr lang="en-GB"/>
        </a:p>
      </dgm:t>
    </dgm:pt>
    <dgm:pt modelId="{0AD4FB2F-2BD1-964F-B477-024A1ECE00E2}" type="sibTrans" cxnId="{9D3A1B4F-5EFB-2F43-8E52-FFD9D651420C}">
      <dgm:prSet/>
      <dgm:spPr/>
      <dgm:t>
        <a:bodyPr/>
        <a:lstStyle/>
        <a:p>
          <a:endParaRPr lang="en-GB"/>
        </a:p>
      </dgm:t>
    </dgm:pt>
    <dgm:pt modelId="{BDFC2E84-51D3-574A-AEE4-1060E7B11C24}">
      <dgm:prSet phldrT="[Text]"/>
      <dgm:spPr/>
      <dgm:t>
        <a:bodyPr/>
        <a:lstStyle/>
        <a:p>
          <a:r>
            <a:rPr lang="en-GB"/>
            <a:t>Production Buyer</a:t>
          </a:r>
        </a:p>
      </dgm:t>
    </dgm:pt>
    <dgm:pt modelId="{9E3583E1-C198-E140-B77D-0C63AD2D2B82}" type="parTrans" cxnId="{4A3EDB00-1908-974B-B5C8-174048C353F5}">
      <dgm:prSet/>
      <dgm:spPr/>
      <dgm:t>
        <a:bodyPr/>
        <a:lstStyle/>
        <a:p>
          <a:endParaRPr lang="en-GB"/>
        </a:p>
      </dgm:t>
    </dgm:pt>
    <dgm:pt modelId="{C69D2F7D-8BFD-8D48-8F74-DE2E03D205EF}" type="sibTrans" cxnId="{4A3EDB00-1908-974B-B5C8-174048C353F5}">
      <dgm:prSet/>
      <dgm:spPr/>
      <dgm:t>
        <a:bodyPr/>
        <a:lstStyle/>
        <a:p>
          <a:endParaRPr lang="en-GB"/>
        </a:p>
      </dgm:t>
    </dgm:pt>
    <dgm:pt modelId="{87E54E68-5842-AE41-A6CD-955D746C99E9}">
      <dgm:prSet phldrT="[Text]"/>
      <dgm:spPr/>
      <dgm:t>
        <a:bodyPr/>
        <a:lstStyle/>
        <a:p>
          <a:r>
            <a:rPr lang="en-GB"/>
            <a:t>Set Dec Assistant(s)</a:t>
          </a:r>
        </a:p>
      </dgm:t>
    </dgm:pt>
    <dgm:pt modelId="{3FE1937D-CA1C-BB4F-8673-DDC37ECB8892}" type="parTrans" cxnId="{009CF3C7-7EA3-BE4F-9296-C3DA16CC8EB4}">
      <dgm:prSet/>
      <dgm:spPr/>
      <dgm:t>
        <a:bodyPr/>
        <a:lstStyle/>
        <a:p>
          <a:endParaRPr lang="en-GB"/>
        </a:p>
      </dgm:t>
    </dgm:pt>
    <dgm:pt modelId="{F6D7F8D4-835B-6342-A619-12C94F06CAEE}" type="sibTrans" cxnId="{009CF3C7-7EA3-BE4F-9296-C3DA16CC8EB4}">
      <dgm:prSet/>
      <dgm:spPr/>
      <dgm:t>
        <a:bodyPr/>
        <a:lstStyle/>
        <a:p>
          <a:endParaRPr lang="en-GB"/>
        </a:p>
      </dgm:t>
    </dgm:pt>
    <dgm:pt modelId="{B124B23F-C073-9F48-AA53-D3A9AB3FA485}">
      <dgm:prSet phldrT="[Text]"/>
      <dgm:spPr/>
      <dgm:t>
        <a:bodyPr/>
        <a:lstStyle/>
        <a:p>
          <a:r>
            <a:rPr lang="en-GB"/>
            <a:t>Riggers</a:t>
          </a:r>
        </a:p>
      </dgm:t>
    </dgm:pt>
    <dgm:pt modelId="{C45AC070-46A1-1A48-8469-8D9B0AF8C579}" type="parTrans" cxnId="{BDC149F9-45DE-314C-9964-6892788976B4}">
      <dgm:prSet/>
      <dgm:spPr/>
      <dgm:t>
        <a:bodyPr/>
        <a:lstStyle/>
        <a:p>
          <a:endParaRPr lang="en-GB"/>
        </a:p>
      </dgm:t>
    </dgm:pt>
    <dgm:pt modelId="{97A1B9BC-39C4-E241-8980-1863A1BEF63F}" type="sibTrans" cxnId="{BDC149F9-45DE-314C-9964-6892788976B4}">
      <dgm:prSet/>
      <dgm:spPr/>
      <dgm:t>
        <a:bodyPr/>
        <a:lstStyle/>
        <a:p>
          <a:endParaRPr lang="en-GB"/>
        </a:p>
      </dgm:t>
    </dgm:pt>
    <dgm:pt modelId="{7E99A48E-F6C7-6D45-A6CB-4A424F59E3ED}">
      <dgm:prSet phldrT="[Text]"/>
      <dgm:spPr/>
      <dgm:t>
        <a:bodyPr/>
        <a:lstStyle/>
        <a:p>
          <a:r>
            <a:rPr lang="en-GB"/>
            <a:t>Carpenters</a:t>
          </a:r>
        </a:p>
      </dgm:t>
    </dgm:pt>
    <dgm:pt modelId="{A8D23CCA-1C9D-4A41-B347-61CB0AC22E78}" type="parTrans" cxnId="{542728C1-8F61-F547-8733-3F9090C578E5}">
      <dgm:prSet/>
      <dgm:spPr/>
      <dgm:t>
        <a:bodyPr/>
        <a:lstStyle/>
        <a:p>
          <a:endParaRPr lang="en-GB"/>
        </a:p>
      </dgm:t>
    </dgm:pt>
    <dgm:pt modelId="{B061BD0E-577E-9143-A700-A56AF3A81EE3}" type="sibTrans" cxnId="{542728C1-8F61-F547-8733-3F9090C578E5}">
      <dgm:prSet/>
      <dgm:spPr/>
      <dgm:t>
        <a:bodyPr/>
        <a:lstStyle/>
        <a:p>
          <a:endParaRPr lang="en-GB"/>
        </a:p>
      </dgm:t>
    </dgm:pt>
    <dgm:pt modelId="{1901AAB0-D3AC-B849-949D-4F4CDDB6DA25}">
      <dgm:prSet phldrT="[Text]"/>
      <dgm:spPr/>
      <dgm:t>
        <a:bodyPr/>
        <a:lstStyle/>
        <a:p>
          <a:r>
            <a:rPr lang="en-GB"/>
            <a:t>Plasterers</a:t>
          </a:r>
        </a:p>
      </dgm:t>
    </dgm:pt>
    <dgm:pt modelId="{E5C93464-3EC6-1849-9202-6724B3A5D809}" type="parTrans" cxnId="{9B1F5724-BE5A-3847-87E0-2F2D5E0E8D34}">
      <dgm:prSet/>
      <dgm:spPr/>
      <dgm:t>
        <a:bodyPr/>
        <a:lstStyle/>
        <a:p>
          <a:endParaRPr lang="en-GB"/>
        </a:p>
      </dgm:t>
    </dgm:pt>
    <dgm:pt modelId="{64B04F11-9B76-ED4B-8B4E-76001E59FBCC}" type="sibTrans" cxnId="{9B1F5724-BE5A-3847-87E0-2F2D5E0E8D34}">
      <dgm:prSet/>
      <dgm:spPr/>
      <dgm:t>
        <a:bodyPr/>
        <a:lstStyle/>
        <a:p>
          <a:endParaRPr lang="en-GB"/>
        </a:p>
      </dgm:t>
    </dgm:pt>
    <dgm:pt modelId="{C81E6021-B049-3143-B1BF-53BD57A0FDF0}">
      <dgm:prSet phldrT="[Text]"/>
      <dgm:spPr/>
      <dgm:t>
        <a:bodyPr/>
        <a:lstStyle/>
        <a:p>
          <a:r>
            <a:rPr lang="en-GB" dirty="0"/>
            <a:t>Painters</a:t>
          </a:r>
        </a:p>
      </dgm:t>
    </dgm:pt>
    <dgm:pt modelId="{F1570718-364B-254F-88AE-7CF65115EBF7}" type="parTrans" cxnId="{71DBB989-BB68-F24A-BEE5-3A0F12DE6B30}">
      <dgm:prSet/>
      <dgm:spPr/>
      <dgm:t>
        <a:bodyPr/>
        <a:lstStyle/>
        <a:p>
          <a:endParaRPr lang="en-GB"/>
        </a:p>
      </dgm:t>
    </dgm:pt>
    <dgm:pt modelId="{42064050-7A0C-494D-AD13-A66B87259FE5}" type="sibTrans" cxnId="{71DBB989-BB68-F24A-BEE5-3A0F12DE6B30}">
      <dgm:prSet/>
      <dgm:spPr/>
      <dgm:t>
        <a:bodyPr/>
        <a:lstStyle/>
        <a:p>
          <a:endParaRPr lang="en-GB"/>
        </a:p>
      </dgm:t>
    </dgm:pt>
    <dgm:pt modelId="{61CAA618-1325-9A44-B612-09579ED951A4}">
      <dgm:prSet phldrT="[Text]"/>
      <dgm:spPr/>
      <dgm:t>
        <a:bodyPr/>
        <a:lstStyle/>
        <a:p>
          <a:r>
            <a:rPr lang="en-GB" dirty="0"/>
            <a:t>Junior Draughtsperson</a:t>
          </a:r>
        </a:p>
      </dgm:t>
    </dgm:pt>
    <dgm:pt modelId="{54A84B26-5896-6D4D-A38B-70F891BBFA67}" type="parTrans" cxnId="{CC3CFC0D-46BF-2842-A6E6-0C526C1E9F0C}">
      <dgm:prSet/>
      <dgm:spPr/>
      <dgm:t>
        <a:bodyPr/>
        <a:lstStyle/>
        <a:p>
          <a:endParaRPr lang="en-GB"/>
        </a:p>
      </dgm:t>
    </dgm:pt>
    <dgm:pt modelId="{09C741F5-6EC2-C14D-9F53-9D35E2F859A6}" type="sibTrans" cxnId="{CC3CFC0D-46BF-2842-A6E6-0C526C1E9F0C}">
      <dgm:prSet/>
      <dgm:spPr/>
      <dgm:t>
        <a:bodyPr/>
        <a:lstStyle/>
        <a:p>
          <a:endParaRPr lang="en-GB"/>
        </a:p>
      </dgm:t>
    </dgm:pt>
    <dgm:pt modelId="{4BCB0701-3BFC-B945-88A5-D47374C41344}">
      <dgm:prSet phldrT="[Text]"/>
      <dgm:spPr/>
      <dgm:t>
        <a:bodyPr/>
        <a:lstStyle/>
        <a:p>
          <a:r>
            <a:rPr lang="en-GB"/>
            <a:t>Construction Manager</a:t>
          </a:r>
        </a:p>
      </dgm:t>
    </dgm:pt>
    <dgm:pt modelId="{38C550DA-C747-B245-B341-6895140C3730}" type="parTrans" cxnId="{A40A5529-C84D-7541-A148-E3A178235363}">
      <dgm:prSet/>
      <dgm:spPr/>
      <dgm:t>
        <a:bodyPr/>
        <a:lstStyle/>
        <a:p>
          <a:endParaRPr lang="en-GB"/>
        </a:p>
      </dgm:t>
    </dgm:pt>
    <dgm:pt modelId="{4F3CDF66-A30A-EE49-9202-C364A9DB1DE6}" type="sibTrans" cxnId="{A40A5529-C84D-7541-A148-E3A178235363}">
      <dgm:prSet/>
      <dgm:spPr/>
      <dgm:t>
        <a:bodyPr/>
        <a:lstStyle/>
        <a:p>
          <a:endParaRPr lang="en-GB"/>
        </a:p>
      </dgm:t>
    </dgm:pt>
    <dgm:pt modelId="{B7154EE2-FB06-0A44-8AD2-509823F94EAD}" type="pres">
      <dgm:prSet presAssocID="{D2E352F3-5BCD-1B4B-9828-CF59DFCD1A6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53864ED-3DF5-6241-924D-ECE930B82C7A}" type="pres">
      <dgm:prSet presAssocID="{B3597AB5-71BB-714F-8C2D-EDA73D3F8D18}" presName="hierRoot1" presStyleCnt="0">
        <dgm:presLayoutVars>
          <dgm:hierBranch val="init"/>
        </dgm:presLayoutVars>
      </dgm:prSet>
      <dgm:spPr/>
    </dgm:pt>
    <dgm:pt modelId="{56A0852C-342D-0544-BEBC-7A88594AE326}" type="pres">
      <dgm:prSet presAssocID="{B3597AB5-71BB-714F-8C2D-EDA73D3F8D18}" presName="rootComposite1" presStyleCnt="0"/>
      <dgm:spPr/>
    </dgm:pt>
    <dgm:pt modelId="{672EBCA6-6DE6-5944-9BFE-9DFC525C642E}" type="pres">
      <dgm:prSet presAssocID="{B3597AB5-71BB-714F-8C2D-EDA73D3F8D18}" presName="rootText1" presStyleLbl="node0" presStyleIdx="0" presStyleCnt="1">
        <dgm:presLayoutVars>
          <dgm:chPref val="3"/>
        </dgm:presLayoutVars>
      </dgm:prSet>
      <dgm:spPr/>
    </dgm:pt>
    <dgm:pt modelId="{F11B219E-B05D-F244-82FE-CC5EDDD943F3}" type="pres">
      <dgm:prSet presAssocID="{B3597AB5-71BB-714F-8C2D-EDA73D3F8D18}" presName="rootConnector1" presStyleLbl="node1" presStyleIdx="0" presStyleCnt="0"/>
      <dgm:spPr/>
    </dgm:pt>
    <dgm:pt modelId="{57D9CBFC-AD45-F547-B0DB-2FA9090829DA}" type="pres">
      <dgm:prSet presAssocID="{B3597AB5-71BB-714F-8C2D-EDA73D3F8D18}" presName="hierChild2" presStyleCnt="0"/>
      <dgm:spPr/>
    </dgm:pt>
    <dgm:pt modelId="{55855375-66F9-2F4F-8032-56749E5913D5}" type="pres">
      <dgm:prSet presAssocID="{E7BE486B-DDB9-9C48-9CD1-38821CE37672}" presName="Name37" presStyleLbl="parChTrans1D2" presStyleIdx="0" presStyleCnt="1"/>
      <dgm:spPr/>
    </dgm:pt>
    <dgm:pt modelId="{92E2379D-5DCD-5943-9EBA-0560F5815F3F}" type="pres">
      <dgm:prSet presAssocID="{3E0E6482-9EE3-3346-9210-25BA789E945D}" presName="hierRoot2" presStyleCnt="0">
        <dgm:presLayoutVars>
          <dgm:hierBranch val="init"/>
        </dgm:presLayoutVars>
      </dgm:prSet>
      <dgm:spPr/>
    </dgm:pt>
    <dgm:pt modelId="{A493BC29-B7E0-0041-9FC3-0B171FCE0989}" type="pres">
      <dgm:prSet presAssocID="{3E0E6482-9EE3-3346-9210-25BA789E945D}" presName="rootComposite" presStyleCnt="0"/>
      <dgm:spPr/>
    </dgm:pt>
    <dgm:pt modelId="{613AA98B-4162-8F4C-937F-4F2F05198D9E}" type="pres">
      <dgm:prSet presAssocID="{3E0E6482-9EE3-3346-9210-25BA789E945D}" presName="rootText" presStyleLbl="node2" presStyleIdx="0" presStyleCnt="1">
        <dgm:presLayoutVars>
          <dgm:chPref val="3"/>
        </dgm:presLayoutVars>
      </dgm:prSet>
      <dgm:spPr/>
    </dgm:pt>
    <dgm:pt modelId="{2BE3699E-111A-2644-99E3-2C44D83CF3A9}" type="pres">
      <dgm:prSet presAssocID="{3E0E6482-9EE3-3346-9210-25BA789E945D}" presName="rootConnector" presStyleLbl="node2" presStyleIdx="0" presStyleCnt="1"/>
      <dgm:spPr/>
    </dgm:pt>
    <dgm:pt modelId="{0221B4DC-BE94-D44F-B532-020E33D446C4}" type="pres">
      <dgm:prSet presAssocID="{3E0E6482-9EE3-3346-9210-25BA789E945D}" presName="hierChild4" presStyleCnt="0"/>
      <dgm:spPr/>
    </dgm:pt>
    <dgm:pt modelId="{CDDB01A5-F19F-1E42-9669-6C78ABF40723}" type="pres">
      <dgm:prSet presAssocID="{96B23992-922F-1D46-ACAB-B630E67DA9C7}" presName="Name37" presStyleLbl="parChTrans1D3" presStyleIdx="0" presStyleCnt="6"/>
      <dgm:spPr/>
    </dgm:pt>
    <dgm:pt modelId="{74961296-FFDB-B849-A088-0BB436C01E47}" type="pres">
      <dgm:prSet presAssocID="{FDF45784-1C0C-5C49-90F4-3E9C7A689DF1}" presName="hierRoot2" presStyleCnt="0">
        <dgm:presLayoutVars>
          <dgm:hierBranch val="init"/>
        </dgm:presLayoutVars>
      </dgm:prSet>
      <dgm:spPr/>
    </dgm:pt>
    <dgm:pt modelId="{B4E421A1-7078-874C-92EA-9644B633BE30}" type="pres">
      <dgm:prSet presAssocID="{FDF45784-1C0C-5C49-90F4-3E9C7A689DF1}" presName="rootComposite" presStyleCnt="0"/>
      <dgm:spPr/>
    </dgm:pt>
    <dgm:pt modelId="{C4669997-1442-5345-89D9-46CE8DAAF7C5}" type="pres">
      <dgm:prSet presAssocID="{FDF45784-1C0C-5C49-90F4-3E9C7A689DF1}" presName="rootText" presStyleLbl="node3" presStyleIdx="0" presStyleCnt="6" custLinFactNeighborX="1114">
        <dgm:presLayoutVars>
          <dgm:chPref val="3"/>
        </dgm:presLayoutVars>
      </dgm:prSet>
      <dgm:spPr/>
    </dgm:pt>
    <dgm:pt modelId="{12F54398-5BC8-D34D-B50F-F2FE1DE9D972}" type="pres">
      <dgm:prSet presAssocID="{FDF45784-1C0C-5C49-90F4-3E9C7A689DF1}" presName="rootConnector" presStyleLbl="node3" presStyleIdx="0" presStyleCnt="6"/>
      <dgm:spPr/>
    </dgm:pt>
    <dgm:pt modelId="{5A862CE6-6697-0D4E-B3DD-F3E602669230}" type="pres">
      <dgm:prSet presAssocID="{FDF45784-1C0C-5C49-90F4-3E9C7A689DF1}" presName="hierChild4" presStyleCnt="0"/>
      <dgm:spPr/>
    </dgm:pt>
    <dgm:pt modelId="{E1FB3380-2C4E-CC4E-8A45-5D7A64042ED5}" type="pres">
      <dgm:prSet presAssocID="{54A84B26-5896-6D4D-A38B-70F891BBFA67}" presName="Name37" presStyleLbl="parChTrans1D4" presStyleIdx="0" presStyleCnt="7"/>
      <dgm:spPr/>
    </dgm:pt>
    <dgm:pt modelId="{4A527F16-26EC-154C-A74F-62E84BDBF674}" type="pres">
      <dgm:prSet presAssocID="{61CAA618-1325-9A44-B612-09579ED951A4}" presName="hierRoot2" presStyleCnt="0">
        <dgm:presLayoutVars>
          <dgm:hierBranch val="init"/>
        </dgm:presLayoutVars>
      </dgm:prSet>
      <dgm:spPr/>
    </dgm:pt>
    <dgm:pt modelId="{96A15312-CAB7-8746-8065-110FA60C58FD}" type="pres">
      <dgm:prSet presAssocID="{61CAA618-1325-9A44-B612-09579ED951A4}" presName="rootComposite" presStyleCnt="0"/>
      <dgm:spPr/>
    </dgm:pt>
    <dgm:pt modelId="{5D973C0F-CFA9-4749-A94D-5E39A7DA78F5}" type="pres">
      <dgm:prSet presAssocID="{61CAA618-1325-9A44-B612-09579ED951A4}" presName="rootText" presStyleLbl="node4" presStyleIdx="0" presStyleCnt="7">
        <dgm:presLayoutVars>
          <dgm:chPref val="3"/>
        </dgm:presLayoutVars>
      </dgm:prSet>
      <dgm:spPr/>
    </dgm:pt>
    <dgm:pt modelId="{0DD14E7E-3FB3-8642-94DA-13F53BF241AC}" type="pres">
      <dgm:prSet presAssocID="{61CAA618-1325-9A44-B612-09579ED951A4}" presName="rootConnector" presStyleLbl="node4" presStyleIdx="0" presStyleCnt="7"/>
      <dgm:spPr/>
    </dgm:pt>
    <dgm:pt modelId="{43B1C455-8691-1B4A-A7B1-9A58560DF207}" type="pres">
      <dgm:prSet presAssocID="{61CAA618-1325-9A44-B612-09579ED951A4}" presName="hierChild4" presStyleCnt="0"/>
      <dgm:spPr/>
    </dgm:pt>
    <dgm:pt modelId="{C4A4B35E-4FB1-6E44-9114-337DB193947C}" type="pres">
      <dgm:prSet presAssocID="{61CAA618-1325-9A44-B612-09579ED951A4}" presName="hierChild5" presStyleCnt="0"/>
      <dgm:spPr/>
    </dgm:pt>
    <dgm:pt modelId="{63701ABD-C9D8-CA4F-876E-9B280EA1BFDB}" type="pres">
      <dgm:prSet presAssocID="{FDF45784-1C0C-5C49-90F4-3E9C7A689DF1}" presName="hierChild5" presStyleCnt="0"/>
      <dgm:spPr/>
    </dgm:pt>
    <dgm:pt modelId="{8385F5AF-4FB4-354F-8A0A-44CE0D96838F}" type="pres">
      <dgm:prSet presAssocID="{5F674202-260E-D249-8A80-88F0F1BF9E49}" presName="Name37" presStyleLbl="parChTrans1D3" presStyleIdx="1" presStyleCnt="6"/>
      <dgm:spPr/>
    </dgm:pt>
    <dgm:pt modelId="{69343395-B34C-9640-9A0D-60EAFDC893A6}" type="pres">
      <dgm:prSet presAssocID="{6C8BC891-08B0-C241-854D-165B3F1F2D55}" presName="hierRoot2" presStyleCnt="0">
        <dgm:presLayoutVars>
          <dgm:hierBranch val="init"/>
        </dgm:presLayoutVars>
      </dgm:prSet>
      <dgm:spPr/>
    </dgm:pt>
    <dgm:pt modelId="{D99028FF-E87C-F94A-AD08-7071C331EEF3}" type="pres">
      <dgm:prSet presAssocID="{6C8BC891-08B0-C241-854D-165B3F1F2D55}" presName="rootComposite" presStyleCnt="0"/>
      <dgm:spPr/>
    </dgm:pt>
    <dgm:pt modelId="{308FB5CC-8CF2-334B-BEC8-88C1E7511545}" type="pres">
      <dgm:prSet presAssocID="{6C8BC891-08B0-C241-854D-165B3F1F2D55}" presName="rootText" presStyleLbl="node3" presStyleIdx="1" presStyleCnt="6">
        <dgm:presLayoutVars>
          <dgm:chPref val="3"/>
        </dgm:presLayoutVars>
      </dgm:prSet>
      <dgm:spPr/>
    </dgm:pt>
    <dgm:pt modelId="{26457BD2-AEAF-324F-9143-B1BCDCD5E7D9}" type="pres">
      <dgm:prSet presAssocID="{6C8BC891-08B0-C241-854D-165B3F1F2D55}" presName="rootConnector" presStyleLbl="node3" presStyleIdx="1" presStyleCnt="6"/>
      <dgm:spPr/>
    </dgm:pt>
    <dgm:pt modelId="{38275B03-7939-2749-BCA0-A9E401C56B15}" type="pres">
      <dgm:prSet presAssocID="{6C8BC891-08B0-C241-854D-165B3F1F2D55}" presName="hierChild4" presStyleCnt="0"/>
      <dgm:spPr/>
    </dgm:pt>
    <dgm:pt modelId="{1530E28B-C806-4C41-98E2-AE30AF02768F}" type="pres">
      <dgm:prSet presAssocID="{6C8BC891-08B0-C241-854D-165B3F1F2D55}" presName="hierChild5" presStyleCnt="0"/>
      <dgm:spPr/>
    </dgm:pt>
    <dgm:pt modelId="{9DDAAF8D-6C02-2A49-A906-AE934CF4FD3C}" type="pres">
      <dgm:prSet presAssocID="{193DFCFB-600A-CF45-BA04-8BD3D66B8052}" presName="Name37" presStyleLbl="parChTrans1D3" presStyleIdx="2" presStyleCnt="6"/>
      <dgm:spPr/>
    </dgm:pt>
    <dgm:pt modelId="{818A6E3B-6187-FB49-8DA6-6A247EFCE4D7}" type="pres">
      <dgm:prSet presAssocID="{025436C5-1038-9E41-ACB8-FA7E98C093BC}" presName="hierRoot2" presStyleCnt="0">
        <dgm:presLayoutVars>
          <dgm:hierBranch val="init"/>
        </dgm:presLayoutVars>
      </dgm:prSet>
      <dgm:spPr/>
    </dgm:pt>
    <dgm:pt modelId="{41230B27-DB18-974F-A83A-3E7C68173C4E}" type="pres">
      <dgm:prSet presAssocID="{025436C5-1038-9E41-ACB8-FA7E98C093BC}" presName="rootComposite" presStyleCnt="0"/>
      <dgm:spPr/>
    </dgm:pt>
    <dgm:pt modelId="{11EBA6E3-3896-5945-BF4E-8B752D497869}" type="pres">
      <dgm:prSet presAssocID="{025436C5-1038-9E41-ACB8-FA7E98C093BC}" presName="rootText" presStyleLbl="node3" presStyleIdx="2" presStyleCnt="6">
        <dgm:presLayoutVars>
          <dgm:chPref val="3"/>
        </dgm:presLayoutVars>
      </dgm:prSet>
      <dgm:spPr/>
    </dgm:pt>
    <dgm:pt modelId="{B2DE348A-B5E7-874A-A7CB-A828C2C59BEC}" type="pres">
      <dgm:prSet presAssocID="{025436C5-1038-9E41-ACB8-FA7E98C093BC}" presName="rootConnector" presStyleLbl="node3" presStyleIdx="2" presStyleCnt="6"/>
      <dgm:spPr/>
    </dgm:pt>
    <dgm:pt modelId="{8213C9B1-5DD2-4443-AAA6-5B6D082A388C}" type="pres">
      <dgm:prSet presAssocID="{025436C5-1038-9E41-ACB8-FA7E98C093BC}" presName="hierChild4" presStyleCnt="0"/>
      <dgm:spPr/>
    </dgm:pt>
    <dgm:pt modelId="{61AFBFC4-13D0-9345-BE61-3E96A852397F}" type="pres">
      <dgm:prSet presAssocID="{025436C5-1038-9E41-ACB8-FA7E98C093BC}" presName="hierChild5" presStyleCnt="0"/>
      <dgm:spPr/>
    </dgm:pt>
    <dgm:pt modelId="{16A545EC-49EC-084D-B0AF-CDC80682B7DC}" type="pres">
      <dgm:prSet presAssocID="{C1F7F27E-0237-9544-9CE7-FE5961F2B953}" presName="Name37" presStyleLbl="parChTrans1D3" presStyleIdx="3" presStyleCnt="6"/>
      <dgm:spPr/>
    </dgm:pt>
    <dgm:pt modelId="{DFB74F76-D24C-5A4F-9E5E-074B1BFD28B4}" type="pres">
      <dgm:prSet presAssocID="{4E58B5E8-0069-9F4E-80F6-113AE8C785DA}" presName="hierRoot2" presStyleCnt="0">
        <dgm:presLayoutVars>
          <dgm:hierBranch val="init"/>
        </dgm:presLayoutVars>
      </dgm:prSet>
      <dgm:spPr/>
    </dgm:pt>
    <dgm:pt modelId="{505D4BCE-9813-7C4F-9ADD-AFB0846AB116}" type="pres">
      <dgm:prSet presAssocID="{4E58B5E8-0069-9F4E-80F6-113AE8C785DA}" presName="rootComposite" presStyleCnt="0"/>
      <dgm:spPr/>
    </dgm:pt>
    <dgm:pt modelId="{077A4174-67AC-414B-8024-4B20C70BD214}" type="pres">
      <dgm:prSet presAssocID="{4E58B5E8-0069-9F4E-80F6-113AE8C785DA}" presName="rootText" presStyleLbl="node3" presStyleIdx="3" presStyleCnt="6">
        <dgm:presLayoutVars>
          <dgm:chPref val="3"/>
        </dgm:presLayoutVars>
      </dgm:prSet>
      <dgm:spPr/>
    </dgm:pt>
    <dgm:pt modelId="{BAFB0C37-A49F-2B4B-A560-F0F69240F87D}" type="pres">
      <dgm:prSet presAssocID="{4E58B5E8-0069-9F4E-80F6-113AE8C785DA}" presName="rootConnector" presStyleLbl="node3" presStyleIdx="3" presStyleCnt="6"/>
      <dgm:spPr/>
    </dgm:pt>
    <dgm:pt modelId="{8D00A3C5-5489-6646-A737-C9122DCA7204}" type="pres">
      <dgm:prSet presAssocID="{4E58B5E8-0069-9F4E-80F6-113AE8C785DA}" presName="hierChild4" presStyleCnt="0"/>
      <dgm:spPr/>
    </dgm:pt>
    <dgm:pt modelId="{DA517E21-6B2B-094F-B777-ED418AC3BD69}" type="pres">
      <dgm:prSet presAssocID="{4E58B5E8-0069-9F4E-80F6-113AE8C785DA}" presName="hierChild5" presStyleCnt="0"/>
      <dgm:spPr/>
    </dgm:pt>
    <dgm:pt modelId="{0685C239-EC0C-9143-B1DA-57139C3A0928}" type="pres">
      <dgm:prSet presAssocID="{0B5B44A5-FEBE-6E4B-9925-3DDEBF1873CF}" presName="Name37" presStyleLbl="parChTrans1D3" presStyleIdx="4" presStyleCnt="6"/>
      <dgm:spPr/>
    </dgm:pt>
    <dgm:pt modelId="{04718B96-5ECE-4544-8140-206E7F035242}" type="pres">
      <dgm:prSet presAssocID="{84BF3DDC-B2C4-194A-826F-5B5E91EA0B69}" presName="hierRoot2" presStyleCnt="0">
        <dgm:presLayoutVars>
          <dgm:hierBranch val="init"/>
        </dgm:presLayoutVars>
      </dgm:prSet>
      <dgm:spPr/>
    </dgm:pt>
    <dgm:pt modelId="{2E0A28F0-58AB-3B49-BE57-1E133DA94FB1}" type="pres">
      <dgm:prSet presAssocID="{84BF3DDC-B2C4-194A-826F-5B5E91EA0B69}" presName="rootComposite" presStyleCnt="0"/>
      <dgm:spPr/>
    </dgm:pt>
    <dgm:pt modelId="{AA912732-E956-2B46-B4C2-FA8AA522E6E1}" type="pres">
      <dgm:prSet presAssocID="{84BF3DDC-B2C4-194A-826F-5B5E91EA0B69}" presName="rootText" presStyleLbl="node3" presStyleIdx="4" presStyleCnt="6">
        <dgm:presLayoutVars>
          <dgm:chPref val="3"/>
        </dgm:presLayoutVars>
      </dgm:prSet>
      <dgm:spPr/>
    </dgm:pt>
    <dgm:pt modelId="{EB9C1C9F-B5C8-024B-B6FE-AD2ED18688C2}" type="pres">
      <dgm:prSet presAssocID="{84BF3DDC-B2C4-194A-826F-5B5E91EA0B69}" presName="rootConnector" presStyleLbl="node3" presStyleIdx="4" presStyleCnt="6"/>
      <dgm:spPr/>
    </dgm:pt>
    <dgm:pt modelId="{9BA0E861-1DBD-7A42-8B25-7CD52F97D016}" type="pres">
      <dgm:prSet presAssocID="{84BF3DDC-B2C4-194A-826F-5B5E91EA0B69}" presName="hierChild4" presStyleCnt="0"/>
      <dgm:spPr/>
    </dgm:pt>
    <dgm:pt modelId="{562D8F83-0205-A644-AA31-7519575AC2AB}" type="pres">
      <dgm:prSet presAssocID="{9E3583E1-C198-E140-B77D-0C63AD2D2B82}" presName="Name37" presStyleLbl="parChTrans1D4" presStyleIdx="1" presStyleCnt="7"/>
      <dgm:spPr/>
    </dgm:pt>
    <dgm:pt modelId="{689615B5-0ADA-E44F-A448-8EA3BF5D0CAB}" type="pres">
      <dgm:prSet presAssocID="{BDFC2E84-51D3-574A-AEE4-1060E7B11C24}" presName="hierRoot2" presStyleCnt="0">
        <dgm:presLayoutVars>
          <dgm:hierBranch val="init"/>
        </dgm:presLayoutVars>
      </dgm:prSet>
      <dgm:spPr/>
    </dgm:pt>
    <dgm:pt modelId="{A0B3B8CE-B431-9543-944D-617291FE5AA6}" type="pres">
      <dgm:prSet presAssocID="{BDFC2E84-51D3-574A-AEE4-1060E7B11C24}" presName="rootComposite" presStyleCnt="0"/>
      <dgm:spPr/>
    </dgm:pt>
    <dgm:pt modelId="{7CFBD84D-6F20-4B42-8496-7F6A595EE49D}" type="pres">
      <dgm:prSet presAssocID="{BDFC2E84-51D3-574A-AEE4-1060E7B11C24}" presName="rootText" presStyleLbl="node4" presStyleIdx="1" presStyleCnt="7">
        <dgm:presLayoutVars>
          <dgm:chPref val="3"/>
        </dgm:presLayoutVars>
      </dgm:prSet>
      <dgm:spPr/>
    </dgm:pt>
    <dgm:pt modelId="{44B7377A-EDF7-9844-B59A-9E3FB0B9421D}" type="pres">
      <dgm:prSet presAssocID="{BDFC2E84-51D3-574A-AEE4-1060E7B11C24}" presName="rootConnector" presStyleLbl="node4" presStyleIdx="1" presStyleCnt="7"/>
      <dgm:spPr/>
    </dgm:pt>
    <dgm:pt modelId="{6442BD3D-6AA6-3442-A96B-48C023E2DEB9}" type="pres">
      <dgm:prSet presAssocID="{BDFC2E84-51D3-574A-AEE4-1060E7B11C24}" presName="hierChild4" presStyleCnt="0"/>
      <dgm:spPr/>
    </dgm:pt>
    <dgm:pt modelId="{C997B58B-CA33-1A41-A83C-5D22D66858DA}" type="pres">
      <dgm:prSet presAssocID="{BDFC2E84-51D3-574A-AEE4-1060E7B11C24}" presName="hierChild5" presStyleCnt="0"/>
      <dgm:spPr/>
    </dgm:pt>
    <dgm:pt modelId="{EB4C40ED-8B9B-B646-8613-0E343FD3D679}" type="pres">
      <dgm:prSet presAssocID="{3FE1937D-CA1C-BB4F-8673-DDC37ECB8892}" presName="Name37" presStyleLbl="parChTrans1D4" presStyleIdx="2" presStyleCnt="7"/>
      <dgm:spPr/>
    </dgm:pt>
    <dgm:pt modelId="{44062796-D659-D844-B746-A46AB83ED7DD}" type="pres">
      <dgm:prSet presAssocID="{87E54E68-5842-AE41-A6CD-955D746C99E9}" presName="hierRoot2" presStyleCnt="0">
        <dgm:presLayoutVars>
          <dgm:hierBranch val="init"/>
        </dgm:presLayoutVars>
      </dgm:prSet>
      <dgm:spPr/>
    </dgm:pt>
    <dgm:pt modelId="{82361B97-0BAE-9E43-9BA1-395A39022B7E}" type="pres">
      <dgm:prSet presAssocID="{87E54E68-5842-AE41-A6CD-955D746C99E9}" presName="rootComposite" presStyleCnt="0"/>
      <dgm:spPr/>
    </dgm:pt>
    <dgm:pt modelId="{98C9B9F3-9279-5446-8CE8-4F596CF44393}" type="pres">
      <dgm:prSet presAssocID="{87E54E68-5842-AE41-A6CD-955D746C99E9}" presName="rootText" presStyleLbl="node4" presStyleIdx="2" presStyleCnt="7">
        <dgm:presLayoutVars>
          <dgm:chPref val="3"/>
        </dgm:presLayoutVars>
      </dgm:prSet>
      <dgm:spPr/>
    </dgm:pt>
    <dgm:pt modelId="{7D2DBE2B-EEC6-174A-A754-A875AE87922F}" type="pres">
      <dgm:prSet presAssocID="{87E54E68-5842-AE41-A6CD-955D746C99E9}" presName="rootConnector" presStyleLbl="node4" presStyleIdx="2" presStyleCnt="7"/>
      <dgm:spPr/>
    </dgm:pt>
    <dgm:pt modelId="{15BC3349-21E9-A742-9D8E-AB8C81A74ADB}" type="pres">
      <dgm:prSet presAssocID="{87E54E68-5842-AE41-A6CD-955D746C99E9}" presName="hierChild4" presStyleCnt="0"/>
      <dgm:spPr/>
    </dgm:pt>
    <dgm:pt modelId="{66C44B35-E941-D545-8534-9A0C0C807DFD}" type="pres">
      <dgm:prSet presAssocID="{87E54E68-5842-AE41-A6CD-955D746C99E9}" presName="hierChild5" presStyleCnt="0"/>
      <dgm:spPr/>
    </dgm:pt>
    <dgm:pt modelId="{E98D7635-C274-5C4B-9BAB-FBA8237AF681}" type="pres">
      <dgm:prSet presAssocID="{84BF3DDC-B2C4-194A-826F-5B5E91EA0B69}" presName="hierChild5" presStyleCnt="0"/>
      <dgm:spPr/>
    </dgm:pt>
    <dgm:pt modelId="{B707199A-A08E-E54B-B165-1142EAE94419}" type="pres">
      <dgm:prSet presAssocID="{38C550DA-C747-B245-B341-6895140C3730}" presName="Name37" presStyleLbl="parChTrans1D3" presStyleIdx="5" presStyleCnt="6"/>
      <dgm:spPr/>
    </dgm:pt>
    <dgm:pt modelId="{3B1AFC2A-4C12-5144-957A-5ECA8132F6D0}" type="pres">
      <dgm:prSet presAssocID="{4BCB0701-3BFC-B945-88A5-D47374C41344}" presName="hierRoot2" presStyleCnt="0">
        <dgm:presLayoutVars>
          <dgm:hierBranch val="init"/>
        </dgm:presLayoutVars>
      </dgm:prSet>
      <dgm:spPr/>
    </dgm:pt>
    <dgm:pt modelId="{EF5DC316-45B2-9B40-A13E-6AFED94E3E19}" type="pres">
      <dgm:prSet presAssocID="{4BCB0701-3BFC-B945-88A5-D47374C41344}" presName="rootComposite" presStyleCnt="0"/>
      <dgm:spPr/>
    </dgm:pt>
    <dgm:pt modelId="{27F6FBFE-3197-944B-8A5A-D1B13038AC6C}" type="pres">
      <dgm:prSet presAssocID="{4BCB0701-3BFC-B945-88A5-D47374C41344}" presName="rootText" presStyleLbl="node3" presStyleIdx="5" presStyleCnt="6">
        <dgm:presLayoutVars>
          <dgm:chPref val="3"/>
        </dgm:presLayoutVars>
      </dgm:prSet>
      <dgm:spPr/>
    </dgm:pt>
    <dgm:pt modelId="{3F364F4B-CE1E-0E4E-99E6-9AD9430B7287}" type="pres">
      <dgm:prSet presAssocID="{4BCB0701-3BFC-B945-88A5-D47374C41344}" presName="rootConnector" presStyleLbl="node3" presStyleIdx="5" presStyleCnt="6"/>
      <dgm:spPr/>
    </dgm:pt>
    <dgm:pt modelId="{AB7F8260-2DFD-A249-9C63-FBCB19C82A0A}" type="pres">
      <dgm:prSet presAssocID="{4BCB0701-3BFC-B945-88A5-D47374C41344}" presName="hierChild4" presStyleCnt="0"/>
      <dgm:spPr/>
    </dgm:pt>
    <dgm:pt modelId="{825DFC81-2FFE-984E-B570-1AD3BE73263E}" type="pres">
      <dgm:prSet presAssocID="{C45AC070-46A1-1A48-8469-8D9B0AF8C579}" presName="Name37" presStyleLbl="parChTrans1D4" presStyleIdx="3" presStyleCnt="7"/>
      <dgm:spPr/>
    </dgm:pt>
    <dgm:pt modelId="{F0E28232-833B-F249-93F8-A9E7BE5E0C41}" type="pres">
      <dgm:prSet presAssocID="{B124B23F-C073-9F48-AA53-D3A9AB3FA485}" presName="hierRoot2" presStyleCnt="0">
        <dgm:presLayoutVars>
          <dgm:hierBranch val="init"/>
        </dgm:presLayoutVars>
      </dgm:prSet>
      <dgm:spPr/>
    </dgm:pt>
    <dgm:pt modelId="{CDE615B9-9B64-2047-8F70-5BDEA319C8DA}" type="pres">
      <dgm:prSet presAssocID="{B124B23F-C073-9F48-AA53-D3A9AB3FA485}" presName="rootComposite" presStyleCnt="0"/>
      <dgm:spPr/>
    </dgm:pt>
    <dgm:pt modelId="{E2B60AA4-96FA-174F-B61C-62370DB8347F}" type="pres">
      <dgm:prSet presAssocID="{B124B23F-C073-9F48-AA53-D3A9AB3FA485}" presName="rootText" presStyleLbl="node4" presStyleIdx="3" presStyleCnt="7">
        <dgm:presLayoutVars>
          <dgm:chPref val="3"/>
        </dgm:presLayoutVars>
      </dgm:prSet>
      <dgm:spPr/>
    </dgm:pt>
    <dgm:pt modelId="{69176A1B-0C7D-FD4B-8EEB-4659DC36C24B}" type="pres">
      <dgm:prSet presAssocID="{B124B23F-C073-9F48-AA53-D3A9AB3FA485}" presName="rootConnector" presStyleLbl="node4" presStyleIdx="3" presStyleCnt="7"/>
      <dgm:spPr/>
    </dgm:pt>
    <dgm:pt modelId="{26C7B312-AE43-EA4B-BB3F-CFE5CEE95BB4}" type="pres">
      <dgm:prSet presAssocID="{B124B23F-C073-9F48-AA53-D3A9AB3FA485}" presName="hierChild4" presStyleCnt="0"/>
      <dgm:spPr/>
    </dgm:pt>
    <dgm:pt modelId="{F7B2ABD3-A60E-BA42-9B58-90F783FF50BF}" type="pres">
      <dgm:prSet presAssocID="{B124B23F-C073-9F48-AA53-D3A9AB3FA485}" presName="hierChild5" presStyleCnt="0"/>
      <dgm:spPr/>
    </dgm:pt>
    <dgm:pt modelId="{960CC34C-F19C-4943-A56A-BC92F3AF10AF}" type="pres">
      <dgm:prSet presAssocID="{A8D23CCA-1C9D-4A41-B347-61CB0AC22E78}" presName="Name37" presStyleLbl="parChTrans1D4" presStyleIdx="4" presStyleCnt="7"/>
      <dgm:spPr/>
    </dgm:pt>
    <dgm:pt modelId="{424FBFE8-BE22-5E43-98CE-D2DCA4551462}" type="pres">
      <dgm:prSet presAssocID="{7E99A48E-F6C7-6D45-A6CB-4A424F59E3ED}" presName="hierRoot2" presStyleCnt="0">
        <dgm:presLayoutVars>
          <dgm:hierBranch val="init"/>
        </dgm:presLayoutVars>
      </dgm:prSet>
      <dgm:spPr/>
    </dgm:pt>
    <dgm:pt modelId="{9F3F10EF-1389-864F-B6F3-8E5E788B7212}" type="pres">
      <dgm:prSet presAssocID="{7E99A48E-F6C7-6D45-A6CB-4A424F59E3ED}" presName="rootComposite" presStyleCnt="0"/>
      <dgm:spPr/>
    </dgm:pt>
    <dgm:pt modelId="{0BC9C68D-B172-3046-A426-D4B0C6CF07FA}" type="pres">
      <dgm:prSet presAssocID="{7E99A48E-F6C7-6D45-A6CB-4A424F59E3ED}" presName="rootText" presStyleLbl="node4" presStyleIdx="4" presStyleCnt="7">
        <dgm:presLayoutVars>
          <dgm:chPref val="3"/>
        </dgm:presLayoutVars>
      </dgm:prSet>
      <dgm:spPr/>
    </dgm:pt>
    <dgm:pt modelId="{37CDEEB6-EF9B-5246-A578-46FCFD4706C9}" type="pres">
      <dgm:prSet presAssocID="{7E99A48E-F6C7-6D45-A6CB-4A424F59E3ED}" presName="rootConnector" presStyleLbl="node4" presStyleIdx="4" presStyleCnt="7"/>
      <dgm:spPr/>
    </dgm:pt>
    <dgm:pt modelId="{4C6F9E4F-FFE6-064B-9581-7B27E780A13C}" type="pres">
      <dgm:prSet presAssocID="{7E99A48E-F6C7-6D45-A6CB-4A424F59E3ED}" presName="hierChild4" presStyleCnt="0"/>
      <dgm:spPr/>
    </dgm:pt>
    <dgm:pt modelId="{28D633BA-D9FD-BA40-826A-82DD8C0CB3A1}" type="pres">
      <dgm:prSet presAssocID="{7E99A48E-F6C7-6D45-A6CB-4A424F59E3ED}" presName="hierChild5" presStyleCnt="0"/>
      <dgm:spPr/>
    </dgm:pt>
    <dgm:pt modelId="{9A9BA82A-FA29-314C-A782-C32D679B50FA}" type="pres">
      <dgm:prSet presAssocID="{E5C93464-3EC6-1849-9202-6724B3A5D809}" presName="Name37" presStyleLbl="parChTrans1D4" presStyleIdx="5" presStyleCnt="7"/>
      <dgm:spPr/>
    </dgm:pt>
    <dgm:pt modelId="{1D6822E7-54A7-0945-AF4E-04F661F6C700}" type="pres">
      <dgm:prSet presAssocID="{1901AAB0-D3AC-B849-949D-4F4CDDB6DA25}" presName="hierRoot2" presStyleCnt="0">
        <dgm:presLayoutVars>
          <dgm:hierBranch val="init"/>
        </dgm:presLayoutVars>
      </dgm:prSet>
      <dgm:spPr/>
    </dgm:pt>
    <dgm:pt modelId="{57AC8AA5-7E71-834C-8D94-7F1B847FAFC5}" type="pres">
      <dgm:prSet presAssocID="{1901AAB0-D3AC-B849-949D-4F4CDDB6DA25}" presName="rootComposite" presStyleCnt="0"/>
      <dgm:spPr/>
    </dgm:pt>
    <dgm:pt modelId="{FDBB22E9-4B7B-0E49-B336-A6B4835DA552}" type="pres">
      <dgm:prSet presAssocID="{1901AAB0-D3AC-B849-949D-4F4CDDB6DA25}" presName="rootText" presStyleLbl="node4" presStyleIdx="5" presStyleCnt="7">
        <dgm:presLayoutVars>
          <dgm:chPref val="3"/>
        </dgm:presLayoutVars>
      </dgm:prSet>
      <dgm:spPr/>
    </dgm:pt>
    <dgm:pt modelId="{1F1BA6B1-3AAB-AD42-AFC2-B60CAFAF6471}" type="pres">
      <dgm:prSet presAssocID="{1901AAB0-D3AC-B849-949D-4F4CDDB6DA25}" presName="rootConnector" presStyleLbl="node4" presStyleIdx="5" presStyleCnt="7"/>
      <dgm:spPr/>
    </dgm:pt>
    <dgm:pt modelId="{09EA1189-1E1C-7242-9237-FD660A66B801}" type="pres">
      <dgm:prSet presAssocID="{1901AAB0-D3AC-B849-949D-4F4CDDB6DA25}" presName="hierChild4" presStyleCnt="0"/>
      <dgm:spPr/>
    </dgm:pt>
    <dgm:pt modelId="{2B408ACC-1AC8-F443-B63E-6C62AFBF1EF2}" type="pres">
      <dgm:prSet presAssocID="{1901AAB0-D3AC-B849-949D-4F4CDDB6DA25}" presName="hierChild5" presStyleCnt="0"/>
      <dgm:spPr/>
    </dgm:pt>
    <dgm:pt modelId="{30591BC9-3516-7942-9771-C423FAD233F9}" type="pres">
      <dgm:prSet presAssocID="{F1570718-364B-254F-88AE-7CF65115EBF7}" presName="Name37" presStyleLbl="parChTrans1D4" presStyleIdx="6" presStyleCnt="7"/>
      <dgm:spPr/>
    </dgm:pt>
    <dgm:pt modelId="{566EA209-7881-FD4A-982A-5C4F76FFFCBA}" type="pres">
      <dgm:prSet presAssocID="{C81E6021-B049-3143-B1BF-53BD57A0FDF0}" presName="hierRoot2" presStyleCnt="0">
        <dgm:presLayoutVars>
          <dgm:hierBranch val="init"/>
        </dgm:presLayoutVars>
      </dgm:prSet>
      <dgm:spPr/>
    </dgm:pt>
    <dgm:pt modelId="{F1A420BB-1DBB-8141-BC11-0E0516D3FB1D}" type="pres">
      <dgm:prSet presAssocID="{C81E6021-B049-3143-B1BF-53BD57A0FDF0}" presName="rootComposite" presStyleCnt="0"/>
      <dgm:spPr/>
    </dgm:pt>
    <dgm:pt modelId="{D2E77541-8E19-4B41-B6F8-B195500455C9}" type="pres">
      <dgm:prSet presAssocID="{C81E6021-B049-3143-B1BF-53BD57A0FDF0}" presName="rootText" presStyleLbl="node4" presStyleIdx="6" presStyleCnt="7">
        <dgm:presLayoutVars>
          <dgm:chPref val="3"/>
        </dgm:presLayoutVars>
      </dgm:prSet>
      <dgm:spPr/>
    </dgm:pt>
    <dgm:pt modelId="{37F9BD16-0074-754D-A9F7-CDE9333C0F53}" type="pres">
      <dgm:prSet presAssocID="{C81E6021-B049-3143-B1BF-53BD57A0FDF0}" presName="rootConnector" presStyleLbl="node4" presStyleIdx="6" presStyleCnt="7"/>
      <dgm:spPr/>
    </dgm:pt>
    <dgm:pt modelId="{1639C72B-E856-674E-9188-07FD8032C6FE}" type="pres">
      <dgm:prSet presAssocID="{C81E6021-B049-3143-B1BF-53BD57A0FDF0}" presName="hierChild4" presStyleCnt="0"/>
      <dgm:spPr/>
    </dgm:pt>
    <dgm:pt modelId="{FF3C3642-BB90-B140-8DC7-72F9712E0DA5}" type="pres">
      <dgm:prSet presAssocID="{C81E6021-B049-3143-B1BF-53BD57A0FDF0}" presName="hierChild5" presStyleCnt="0"/>
      <dgm:spPr/>
    </dgm:pt>
    <dgm:pt modelId="{C1811138-C41A-0245-BC14-8AF9C4D43D43}" type="pres">
      <dgm:prSet presAssocID="{4BCB0701-3BFC-B945-88A5-D47374C41344}" presName="hierChild5" presStyleCnt="0"/>
      <dgm:spPr/>
    </dgm:pt>
    <dgm:pt modelId="{1A47D504-DE5E-A54F-91A4-62EDA124061C}" type="pres">
      <dgm:prSet presAssocID="{3E0E6482-9EE3-3346-9210-25BA789E945D}" presName="hierChild5" presStyleCnt="0"/>
      <dgm:spPr/>
    </dgm:pt>
    <dgm:pt modelId="{C24EEBDF-AFB6-874C-8509-DFFF760F9B5A}" type="pres">
      <dgm:prSet presAssocID="{B3597AB5-71BB-714F-8C2D-EDA73D3F8D18}" presName="hierChild3" presStyleCnt="0"/>
      <dgm:spPr/>
    </dgm:pt>
  </dgm:ptLst>
  <dgm:cxnLst>
    <dgm:cxn modelId="{4A3EDB00-1908-974B-B5C8-174048C353F5}" srcId="{84BF3DDC-B2C4-194A-826F-5B5E91EA0B69}" destId="{BDFC2E84-51D3-574A-AEE4-1060E7B11C24}" srcOrd="0" destOrd="0" parTransId="{9E3583E1-C198-E140-B77D-0C63AD2D2B82}" sibTransId="{C69D2F7D-8BFD-8D48-8F74-DE2E03D205EF}"/>
    <dgm:cxn modelId="{9361B703-2A57-D54C-A5FB-818727A56D4C}" type="presOf" srcId="{E7BE486B-DDB9-9C48-9CD1-38821CE37672}" destId="{55855375-66F9-2F4F-8032-56749E5913D5}" srcOrd="0" destOrd="0" presId="urn:microsoft.com/office/officeart/2005/8/layout/orgChart1"/>
    <dgm:cxn modelId="{01E48C0D-7D1B-314F-A22B-F64B8D5FEA40}" type="presOf" srcId="{1901AAB0-D3AC-B849-949D-4F4CDDB6DA25}" destId="{1F1BA6B1-3AAB-AD42-AFC2-B60CAFAF6471}" srcOrd="1" destOrd="0" presId="urn:microsoft.com/office/officeart/2005/8/layout/orgChart1"/>
    <dgm:cxn modelId="{CC3CFC0D-46BF-2842-A6E6-0C526C1E9F0C}" srcId="{FDF45784-1C0C-5C49-90F4-3E9C7A689DF1}" destId="{61CAA618-1325-9A44-B612-09579ED951A4}" srcOrd="0" destOrd="0" parTransId="{54A84B26-5896-6D4D-A38B-70F891BBFA67}" sibTransId="{09C741F5-6EC2-C14D-9F53-9D35E2F859A6}"/>
    <dgm:cxn modelId="{0E3BE719-A7EA-2946-9012-7E4D35800B56}" type="presOf" srcId="{1901AAB0-D3AC-B849-949D-4F4CDDB6DA25}" destId="{FDBB22E9-4B7B-0E49-B336-A6B4835DA552}" srcOrd="0" destOrd="0" presId="urn:microsoft.com/office/officeart/2005/8/layout/orgChart1"/>
    <dgm:cxn modelId="{B128E31D-2CC0-1749-BD5F-6BC7676A79E8}" type="presOf" srcId="{C81E6021-B049-3143-B1BF-53BD57A0FDF0}" destId="{37F9BD16-0074-754D-A9F7-CDE9333C0F53}" srcOrd="1" destOrd="0" presId="urn:microsoft.com/office/officeart/2005/8/layout/orgChart1"/>
    <dgm:cxn modelId="{888F5422-EB45-8A42-A85C-059F28AB8BB7}" type="presOf" srcId="{84BF3DDC-B2C4-194A-826F-5B5E91EA0B69}" destId="{AA912732-E956-2B46-B4C2-FA8AA522E6E1}" srcOrd="0" destOrd="0" presId="urn:microsoft.com/office/officeart/2005/8/layout/orgChart1"/>
    <dgm:cxn modelId="{9B1F5724-BE5A-3847-87E0-2F2D5E0E8D34}" srcId="{4BCB0701-3BFC-B945-88A5-D47374C41344}" destId="{1901AAB0-D3AC-B849-949D-4F4CDDB6DA25}" srcOrd="2" destOrd="0" parTransId="{E5C93464-3EC6-1849-9202-6724B3A5D809}" sibTransId="{64B04F11-9B76-ED4B-8B4E-76001E59FBCC}"/>
    <dgm:cxn modelId="{A40A5529-C84D-7541-A148-E3A178235363}" srcId="{3E0E6482-9EE3-3346-9210-25BA789E945D}" destId="{4BCB0701-3BFC-B945-88A5-D47374C41344}" srcOrd="5" destOrd="0" parTransId="{38C550DA-C747-B245-B341-6895140C3730}" sibTransId="{4F3CDF66-A30A-EE49-9202-C364A9DB1DE6}"/>
    <dgm:cxn modelId="{C1BB592C-4A6D-D340-9ECC-164B9342B849}" type="presOf" srcId="{C45AC070-46A1-1A48-8469-8D9B0AF8C579}" destId="{825DFC81-2FFE-984E-B570-1AD3BE73263E}" srcOrd="0" destOrd="0" presId="urn:microsoft.com/office/officeart/2005/8/layout/orgChart1"/>
    <dgm:cxn modelId="{AF0F1E37-DF04-7641-9BEC-F9F875B71757}" type="presOf" srcId="{3E0E6482-9EE3-3346-9210-25BA789E945D}" destId="{2BE3699E-111A-2644-99E3-2C44D83CF3A9}" srcOrd="1" destOrd="0" presId="urn:microsoft.com/office/officeart/2005/8/layout/orgChart1"/>
    <dgm:cxn modelId="{C245935E-E5A3-F542-B9CA-B9DD9DB1F699}" srcId="{D2E352F3-5BCD-1B4B-9828-CF59DFCD1A6C}" destId="{B3597AB5-71BB-714F-8C2D-EDA73D3F8D18}" srcOrd="0" destOrd="0" parTransId="{4D294243-22D5-E64E-9D56-3D0D3FF87E47}" sibTransId="{DF43A8BB-1052-9F41-8751-A5177E5A0F75}"/>
    <dgm:cxn modelId="{BC0DE166-BDEE-F64D-8EE9-4C0685DCC58C}" type="presOf" srcId="{193DFCFB-600A-CF45-BA04-8BD3D66B8052}" destId="{9DDAAF8D-6C02-2A49-A906-AE934CF4FD3C}" srcOrd="0" destOrd="0" presId="urn:microsoft.com/office/officeart/2005/8/layout/orgChart1"/>
    <dgm:cxn modelId="{683CDA69-4C85-4D44-9604-9A2ED893E7AE}" type="presOf" srcId="{6C8BC891-08B0-C241-854D-165B3F1F2D55}" destId="{26457BD2-AEAF-324F-9143-B1BCDCD5E7D9}" srcOrd="1" destOrd="0" presId="urn:microsoft.com/office/officeart/2005/8/layout/orgChart1"/>
    <dgm:cxn modelId="{82C2EB4A-5860-C648-A7DA-351C7D2C25B6}" type="presOf" srcId="{3FE1937D-CA1C-BB4F-8673-DDC37ECB8892}" destId="{EB4C40ED-8B9B-B646-8613-0E343FD3D679}" srcOrd="0" destOrd="0" presId="urn:microsoft.com/office/officeart/2005/8/layout/orgChart1"/>
    <dgm:cxn modelId="{323C276C-B3D7-F946-94B7-D9F5C14B8CAD}" type="presOf" srcId="{0B5B44A5-FEBE-6E4B-9925-3DDEBF1873CF}" destId="{0685C239-EC0C-9143-B1DA-57139C3A0928}" srcOrd="0" destOrd="0" presId="urn:microsoft.com/office/officeart/2005/8/layout/orgChart1"/>
    <dgm:cxn modelId="{37AED84C-25F1-7D4F-8A24-AEF90998A9E3}" type="presOf" srcId="{54A84B26-5896-6D4D-A38B-70F891BBFA67}" destId="{E1FB3380-2C4E-CC4E-8A45-5D7A64042ED5}" srcOrd="0" destOrd="0" presId="urn:microsoft.com/office/officeart/2005/8/layout/orgChart1"/>
    <dgm:cxn modelId="{143F634D-5588-AB4B-9EC1-5C4151E937AA}" type="presOf" srcId="{B3597AB5-71BB-714F-8C2D-EDA73D3F8D18}" destId="{672EBCA6-6DE6-5944-9BFE-9DFC525C642E}" srcOrd="0" destOrd="0" presId="urn:microsoft.com/office/officeart/2005/8/layout/orgChart1"/>
    <dgm:cxn modelId="{5510B24E-381A-FF4F-81CC-DA1C20DA83C3}" type="presOf" srcId="{BDFC2E84-51D3-574A-AEE4-1060E7B11C24}" destId="{7CFBD84D-6F20-4B42-8496-7F6A595EE49D}" srcOrd="0" destOrd="0" presId="urn:microsoft.com/office/officeart/2005/8/layout/orgChart1"/>
    <dgm:cxn modelId="{73D4B94E-711A-4741-A34E-444D41B89198}" type="presOf" srcId="{87E54E68-5842-AE41-A6CD-955D746C99E9}" destId="{7D2DBE2B-EEC6-174A-A754-A875AE87922F}" srcOrd="1" destOrd="0" presId="urn:microsoft.com/office/officeart/2005/8/layout/orgChart1"/>
    <dgm:cxn modelId="{9D3A1B4F-5EFB-2F43-8E52-FFD9D651420C}" srcId="{3E0E6482-9EE3-3346-9210-25BA789E945D}" destId="{84BF3DDC-B2C4-194A-826F-5B5E91EA0B69}" srcOrd="4" destOrd="0" parTransId="{0B5B44A5-FEBE-6E4B-9925-3DDEBF1873CF}" sibTransId="{0AD4FB2F-2BD1-964F-B477-024A1ECE00E2}"/>
    <dgm:cxn modelId="{E3293E54-110A-4F48-878C-C5CCF9E40EA1}" type="presOf" srcId="{9E3583E1-C198-E140-B77D-0C63AD2D2B82}" destId="{562D8F83-0205-A644-AA31-7519575AC2AB}" srcOrd="0" destOrd="0" presId="urn:microsoft.com/office/officeart/2005/8/layout/orgChart1"/>
    <dgm:cxn modelId="{12241757-1D8E-5E40-9258-A2DD294151A8}" type="presOf" srcId="{C1F7F27E-0237-9544-9CE7-FE5961F2B953}" destId="{16A545EC-49EC-084D-B0AF-CDC80682B7DC}" srcOrd="0" destOrd="0" presId="urn:microsoft.com/office/officeart/2005/8/layout/orgChart1"/>
    <dgm:cxn modelId="{E1033C7A-3AC4-A844-A35C-24384272ED53}" type="presOf" srcId="{5F674202-260E-D249-8A80-88F0F1BF9E49}" destId="{8385F5AF-4FB4-354F-8A0A-44CE0D96838F}" srcOrd="0" destOrd="0" presId="urn:microsoft.com/office/officeart/2005/8/layout/orgChart1"/>
    <dgm:cxn modelId="{1124947B-1B4E-B64C-92D9-1DFD75A62925}" type="presOf" srcId="{4BCB0701-3BFC-B945-88A5-D47374C41344}" destId="{27F6FBFE-3197-944B-8A5A-D1B13038AC6C}" srcOrd="0" destOrd="0" presId="urn:microsoft.com/office/officeart/2005/8/layout/orgChart1"/>
    <dgm:cxn modelId="{0643707C-BC59-FD46-9CDD-484238052815}" type="presOf" srcId="{B124B23F-C073-9F48-AA53-D3A9AB3FA485}" destId="{69176A1B-0C7D-FD4B-8EEB-4659DC36C24B}" srcOrd="1" destOrd="0" presId="urn:microsoft.com/office/officeart/2005/8/layout/orgChart1"/>
    <dgm:cxn modelId="{F80FD87D-838B-1948-8430-B37CD1DCA097}" type="presOf" srcId="{B124B23F-C073-9F48-AA53-D3A9AB3FA485}" destId="{E2B60AA4-96FA-174F-B61C-62370DB8347F}" srcOrd="0" destOrd="0" presId="urn:microsoft.com/office/officeart/2005/8/layout/orgChart1"/>
    <dgm:cxn modelId="{EEF7BC84-9AA9-344D-887A-C559147867AB}" type="presOf" srcId="{4E58B5E8-0069-9F4E-80F6-113AE8C785DA}" destId="{BAFB0C37-A49F-2B4B-A560-F0F69240F87D}" srcOrd="1" destOrd="0" presId="urn:microsoft.com/office/officeart/2005/8/layout/orgChart1"/>
    <dgm:cxn modelId="{6098B389-C229-7247-A68F-F52A876C2CAD}" type="presOf" srcId="{7E99A48E-F6C7-6D45-A6CB-4A424F59E3ED}" destId="{37CDEEB6-EF9B-5246-A578-46FCFD4706C9}" srcOrd="1" destOrd="0" presId="urn:microsoft.com/office/officeart/2005/8/layout/orgChart1"/>
    <dgm:cxn modelId="{71DBB989-BB68-F24A-BEE5-3A0F12DE6B30}" srcId="{4BCB0701-3BFC-B945-88A5-D47374C41344}" destId="{C81E6021-B049-3143-B1BF-53BD57A0FDF0}" srcOrd="3" destOrd="0" parTransId="{F1570718-364B-254F-88AE-7CF65115EBF7}" sibTransId="{42064050-7A0C-494D-AD13-A66B87259FE5}"/>
    <dgm:cxn modelId="{89D3C28E-73BC-A746-9B85-2537D4622764}" type="presOf" srcId="{A8D23CCA-1C9D-4A41-B347-61CB0AC22E78}" destId="{960CC34C-F19C-4943-A56A-BC92F3AF10AF}" srcOrd="0" destOrd="0" presId="urn:microsoft.com/office/officeart/2005/8/layout/orgChart1"/>
    <dgm:cxn modelId="{A6849A9A-8A6C-5843-AF65-6C85AB74B2B9}" type="presOf" srcId="{BDFC2E84-51D3-574A-AEE4-1060E7B11C24}" destId="{44B7377A-EDF7-9844-B59A-9E3FB0B9421D}" srcOrd="1" destOrd="0" presId="urn:microsoft.com/office/officeart/2005/8/layout/orgChart1"/>
    <dgm:cxn modelId="{87D9B69A-60CE-A141-B8E0-282693F8F8F4}" type="presOf" srcId="{3E0E6482-9EE3-3346-9210-25BA789E945D}" destId="{613AA98B-4162-8F4C-937F-4F2F05198D9E}" srcOrd="0" destOrd="0" presId="urn:microsoft.com/office/officeart/2005/8/layout/orgChart1"/>
    <dgm:cxn modelId="{01A97A9F-EC6B-5D4D-8AA3-3730A9242FE2}" srcId="{B3597AB5-71BB-714F-8C2D-EDA73D3F8D18}" destId="{3E0E6482-9EE3-3346-9210-25BA789E945D}" srcOrd="0" destOrd="0" parTransId="{E7BE486B-DDB9-9C48-9CD1-38821CE37672}" sibTransId="{7D638B24-BA90-0F4B-ACCD-0BA369CC3DA7}"/>
    <dgm:cxn modelId="{FF219BA0-8CFB-FE49-B55A-9B6338FDFAE3}" type="presOf" srcId="{4E58B5E8-0069-9F4E-80F6-113AE8C785DA}" destId="{077A4174-67AC-414B-8024-4B20C70BD214}" srcOrd="0" destOrd="0" presId="urn:microsoft.com/office/officeart/2005/8/layout/orgChart1"/>
    <dgm:cxn modelId="{DEA919A7-1A72-F64D-A23E-B565FA6F1C8D}" type="presOf" srcId="{F1570718-364B-254F-88AE-7CF65115EBF7}" destId="{30591BC9-3516-7942-9771-C423FAD233F9}" srcOrd="0" destOrd="0" presId="urn:microsoft.com/office/officeart/2005/8/layout/orgChart1"/>
    <dgm:cxn modelId="{07CF53AF-FBC8-0D41-8189-6B6C0677BBBA}" type="presOf" srcId="{7E99A48E-F6C7-6D45-A6CB-4A424F59E3ED}" destId="{0BC9C68D-B172-3046-A426-D4B0C6CF07FA}" srcOrd="0" destOrd="0" presId="urn:microsoft.com/office/officeart/2005/8/layout/orgChart1"/>
    <dgm:cxn modelId="{E49CDEB0-5FF8-5940-8B37-E5E0273B97BE}" type="presOf" srcId="{D2E352F3-5BCD-1B4B-9828-CF59DFCD1A6C}" destId="{B7154EE2-FB06-0A44-8AD2-509823F94EAD}" srcOrd="0" destOrd="0" presId="urn:microsoft.com/office/officeart/2005/8/layout/orgChart1"/>
    <dgm:cxn modelId="{50467CB1-4D81-7A49-850B-9FFD3C265E45}" type="presOf" srcId="{96B23992-922F-1D46-ACAB-B630E67DA9C7}" destId="{CDDB01A5-F19F-1E42-9669-6C78ABF40723}" srcOrd="0" destOrd="0" presId="urn:microsoft.com/office/officeart/2005/8/layout/orgChart1"/>
    <dgm:cxn modelId="{D852E3B2-E96F-6643-BBFF-16E076C58DE5}" type="presOf" srcId="{025436C5-1038-9E41-ACB8-FA7E98C093BC}" destId="{B2DE348A-B5E7-874A-A7CB-A828C2C59BEC}" srcOrd="1" destOrd="0" presId="urn:microsoft.com/office/officeart/2005/8/layout/orgChart1"/>
    <dgm:cxn modelId="{A25947B7-F96A-4B43-A99D-CD2A7F5B0B16}" srcId="{3E0E6482-9EE3-3346-9210-25BA789E945D}" destId="{025436C5-1038-9E41-ACB8-FA7E98C093BC}" srcOrd="2" destOrd="0" parTransId="{193DFCFB-600A-CF45-BA04-8BD3D66B8052}" sibTransId="{6B150F86-7AC2-4C45-845E-550D9CB42FDD}"/>
    <dgm:cxn modelId="{E28D70BD-7359-4F46-9E7B-74E67F32320F}" type="presOf" srcId="{84BF3DDC-B2C4-194A-826F-5B5E91EA0B69}" destId="{EB9C1C9F-B5C8-024B-B6FE-AD2ED18688C2}" srcOrd="1" destOrd="0" presId="urn:microsoft.com/office/officeart/2005/8/layout/orgChart1"/>
    <dgm:cxn modelId="{0E35AFBD-27B1-2349-AD5C-B7A00B336378}" type="presOf" srcId="{FDF45784-1C0C-5C49-90F4-3E9C7A689DF1}" destId="{C4669997-1442-5345-89D9-46CE8DAAF7C5}" srcOrd="0" destOrd="0" presId="urn:microsoft.com/office/officeart/2005/8/layout/orgChart1"/>
    <dgm:cxn modelId="{542728C1-8F61-F547-8733-3F9090C578E5}" srcId="{4BCB0701-3BFC-B945-88A5-D47374C41344}" destId="{7E99A48E-F6C7-6D45-A6CB-4A424F59E3ED}" srcOrd="1" destOrd="0" parTransId="{A8D23CCA-1C9D-4A41-B347-61CB0AC22E78}" sibTransId="{B061BD0E-577E-9143-A700-A56AF3A81EE3}"/>
    <dgm:cxn modelId="{D5CAFCC5-D429-A946-921C-67F6D7FED321}" type="presOf" srcId="{61CAA618-1325-9A44-B612-09579ED951A4}" destId="{0DD14E7E-3FB3-8642-94DA-13F53BF241AC}" srcOrd="1" destOrd="0" presId="urn:microsoft.com/office/officeart/2005/8/layout/orgChart1"/>
    <dgm:cxn modelId="{9903F9C6-ADAC-A349-9DA1-AD6737B3B9E5}" type="presOf" srcId="{38C550DA-C747-B245-B341-6895140C3730}" destId="{B707199A-A08E-E54B-B165-1142EAE94419}" srcOrd="0" destOrd="0" presId="urn:microsoft.com/office/officeart/2005/8/layout/orgChart1"/>
    <dgm:cxn modelId="{009CF3C7-7EA3-BE4F-9296-C3DA16CC8EB4}" srcId="{84BF3DDC-B2C4-194A-826F-5B5E91EA0B69}" destId="{87E54E68-5842-AE41-A6CD-955D746C99E9}" srcOrd="1" destOrd="0" parTransId="{3FE1937D-CA1C-BB4F-8673-DDC37ECB8892}" sibTransId="{F6D7F8D4-835B-6342-A619-12C94F06CAEE}"/>
    <dgm:cxn modelId="{9F761DCB-27B6-4D4B-A4AA-4582D46BBAF0}" type="presOf" srcId="{61CAA618-1325-9A44-B612-09579ED951A4}" destId="{5D973C0F-CFA9-4749-A94D-5E39A7DA78F5}" srcOrd="0" destOrd="0" presId="urn:microsoft.com/office/officeart/2005/8/layout/orgChart1"/>
    <dgm:cxn modelId="{5DFDAFCB-7281-EF48-87B2-79651818A746}" type="presOf" srcId="{4BCB0701-3BFC-B945-88A5-D47374C41344}" destId="{3F364F4B-CE1E-0E4E-99E6-9AD9430B7287}" srcOrd="1" destOrd="0" presId="urn:microsoft.com/office/officeart/2005/8/layout/orgChart1"/>
    <dgm:cxn modelId="{214E7DD3-3933-124D-BA2E-092656273A65}" type="presOf" srcId="{87E54E68-5842-AE41-A6CD-955D746C99E9}" destId="{98C9B9F3-9279-5446-8CE8-4F596CF44393}" srcOrd="0" destOrd="0" presId="urn:microsoft.com/office/officeart/2005/8/layout/orgChart1"/>
    <dgm:cxn modelId="{A958ADD3-5C84-AB49-B821-81EE2771EA86}" srcId="{3E0E6482-9EE3-3346-9210-25BA789E945D}" destId="{FDF45784-1C0C-5C49-90F4-3E9C7A689DF1}" srcOrd="0" destOrd="0" parTransId="{96B23992-922F-1D46-ACAB-B630E67DA9C7}" sibTransId="{179C54EE-A342-A94B-9DB6-0210E16D6B40}"/>
    <dgm:cxn modelId="{8211A2DB-C293-AC42-A2AA-95F992215D85}" type="presOf" srcId="{025436C5-1038-9E41-ACB8-FA7E98C093BC}" destId="{11EBA6E3-3896-5945-BF4E-8B752D497869}" srcOrd="0" destOrd="0" presId="urn:microsoft.com/office/officeart/2005/8/layout/orgChart1"/>
    <dgm:cxn modelId="{10B476DC-EAE9-474C-AB4F-0C62EF86B632}" type="presOf" srcId="{FDF45784-1C0C-5C49-90F4-3E9C7A689DF1}" destId="{12F54398-5BC8-D34D-B50F-F2FE1DE9D972}" srcOrd="1" destOrd="0" presId="urn:microsoft.com/office/officeart/2005/8/layout/orgChart1"/>
    <dgm:cxn modelId="{313455DE-78C4-2243-B712-923983D0F055}" type="presOf" srcId="{6C8BC891-08B0-C241-854D-165B3F1F2D55}" destId="{308FB5CC-8CF2-334B-BEC8-88C1E7511545}" srcOrd="0" destOrd="0" presId="urn:microsoft.com/office/officeart/2005/8/layout/orgChart1"/>
    <dgm:cxn modelId="{99B694E8-A693-774E-A76F-FFC23951A77B}" type="presOf" srcId="{C81E6021-B049-3143-B1BF-53BD57A0FDF0}" destId="{D2E77541-8E19-4B41-B6F8-B195500455C9}" srcOrd="0" destOrd="0" presId="urn:microsoft.com/office/officeart/2005/8/layout/orgChart1"/>
    <dgm:cxn modelId="{A9E231EE-6562-7A48-A3B4-4CD4E2D325D3}" type="presOf" srcId="{B3597AB5-71BB-714F-8C2D-EDA73D3F8D18}" destId="{F11B219E-B05D-F244-82FE-CC5EDDD943F3}" srcOrd="1" destOrd="0" presId="urn:microsoft.com/office/officeart/2005/8/layout/orgChart1"/>
    <dgm:cxn modelId="{73B4B8EF-8AF7-B34E-843B-A1BA3ADB86F0}" srcId="{3E0E6482-9EE3-3346-9210-25BA789E945D}" destId="{4E58B5E8-0069-9F4E-80F6-113AE8C785DA}" srcOrd="3" destOrd="0" parTransId="{C1F7F27E-0237-9544-9CE7-FE5961F2B953}" sibTransId="{DE1C5944-A549-6E4A-83EF-E9CEB3606243}"/>
    <dgm:cxn modelId="{4145C5F3-6205-FB47-820A-3B1AB2786DF3}" srcId="{3E0E6482-9EE3-3346-9210-25BA789E945D}" destId="{6C8BC891-08B0-C241-854D-165B3F1F2D55}" srcOrd="1" destOrd="0" parTransId="{5F674202-260E-D249-8A80-88F0F1BF9E49}" sibTransId="{58629F74-1265-7D45-A805-FC11C4094227}"/>
    <dgm:cxn modelId="{BDC149F9-45DE-314C-9964-6892788976B4}" srcId="{4BCB0701-3BFC-B945-88A5-D47374C41344}" destId="{B124B23F-C073-9F48-AA53-D3A9AB3FA485}" srcOrd="0" destOrd="0" parTransId="{C45AC070-46A1-1A48-8469-8D9B0AF8C579}" sibTransId="{97A1B9BC-39C4-E241-8980-1863A1BEF63F}"/>
    <dgm:cxn modelId="{AFB220FA-6CB4-F245-A994-5EC3628BA006}" type="presOf" srcId="{E5C93464-3EC6-1849-9202-6724B3A5D809}" destId="{9A9BA82A-FA29-314C-A782-C32D679B50FA}" srcOrd="0" destOrd="0" presId="urn:microsoft.com/office/officeart/2005/8/layout/orgChart1"/>
    <dgm:cxn modelId="{5369F771-1BD5-A649-A5C5-8DD61A33DC29}" type="presParOf" srcId="{B7154EE2-FB06-0A44-8AD2-509823F94EAD}" destId="{F53864ED-3DF5-6241-924D-ECE930B82C7A}" srcOrd="0" destOrd="0" presId="urn:microsoft.com/office/officeart/2005/8/layout/orgChart1"/>
    <dgm:cxn modelId="{B33D43DA-60F1-6C4B-A0EA-9432FA8A33E9}" type="presParOf" srcId="{F53864ED-3DF5-6241-924D-ECE930B82C7A}" destId="{56A0852C-342D-0544-BEBC-7A88594AE326}" srcOrd="0" destOrd="0" presId="urn:microsoft.com/office/officeart/2005/8/layout/orgChart1"/>
    <dgm:cxn modelId="{11B005AF-134B-CD46-BFFD-83D1DAE44053}" type="presParOf" srcId="{56A0852C-342D-0544-BEBC-7A88594AE326}" destId="{672EBCA6-6DE6-5944-9BFE-9DFC525C642E}" srcOrd="0" destOrd="0" presId="urn:microsoft.com/office/officeart/2005/8/layout/orgChart1"/>
    <dgm:cxn modelId="{306FF84D-DC15-394F-BE0A-FA9DB9597114}" type="presParOf" srcId="{56A0852C-342D-0544-BEBC-7A88594AE326}" destId="{F11B219E-B05D-F244-82FE-CC5EDDD943F3}" srcOrd="1" destOrd="0" presId="urn:microsoft.com/office/officeart/2005/8/layout/orgChart1"/>
    <dgm:cxn modelId="{62DC791F-2105-9145-81F3-3320D3507BE4}" type="presParOf" srcId="{F53864ED-3DF5-6241-924D-ECE930B82C7A}" destId="{57D9CBFC-AD45-F547-B0DB-2FA9090829DA}" srcOrd="1" destOrd="0" presId="urn:microsoft.com/office/officeart/2005/8/layout/orgChart1"/>
    <dgm:cxn modelId="{20285D41-36C7-114B-AC67-AA30E3D729D5}" type="presParOf" srcId="{57D9CBFC-AD45-F547-B0DB-2FA9090829DA}" destId="{55855375-66F9-2F4F-8032-56749E5913D5}" srcOrd="0" destOrd="0" presId="urn:microsoft.com/office/officeart/2005/8/layout/orgChart1"/>
    <dgm:cxn modelId="{F3C7DD3F-9143-C745-A100-1B98BDDA5970}" type="presParOf" srcId="{57D9CBFC-AD45-F547-B0DB-2FA9090829DA}" destId="{92E2379D-5DCD-5943-9EBA-0560F5815F3F}" srcOrd="1" destOrd="0" presId="urn:microsoft.com/office/officeart/2005/8/layout/orgChart1"/>
    <dgm:cxn modelId="{C6F255B9-7126-294B-93A9-749AA6743FA8}" type="presParOf" srcId="{92E2379D-5DCD-5943-9EBA-0560F5815F3F}" destId="{A493BC29-B7E0-0041-9FC3-0B171FCE0989}" srcOrd="0" destOrd="0" presId="urn:microsoft.com/office/officeart/2005/8/layout/orgChart1"/>
    <dgm:cxn modelId="{86ECE683-382E-8C4E-A6C5-7194024F23DD}" type="presParOf" srcId="{A493BC29-B7E0-0041-9FC3-0B171FCE0989}" destId="{613AA98B-4162-8F4C-937F-4F2F05198D9E}" srcOrd="0" destOrd="0" presId="urn:microsoft.com/office/officeart/2005/8/layout/orgChart1"/>
    <dgm:cxn modelId="{49969674-8785-C943-8BEC-C2B1AB180C3E}" type="presParOf" srcId="{A493BC29-B7E0-0041-9FC3-0B171FCE0989}" destId="{2BE3699E-111A-2644-99E3-2C44D83CF3A9}" srcOrd="1" destOrd="0" presId="urn:microsoft.com/office/officeart/2005/8/layout/orgChart1"/>
    <dgm:cxn modelId="{DDF642ED-95B0-8F4F-843E-C664D41F6D2F}" type="presParOf" srcId="{92E2379D-5DCD-5943-9EBA-0560F5815F3F}" destId="{0221B4DC-BE94-D44F-B532-020E33D446C4}" srcOrd="1" destOrd="0" presId="urn:microsoft.com/office/officeart/2005/8/layout/orgChart1"/>
    <dgm:cxn modelId="{EC7BA4FC-C14D-2B42-B1C5-D7FEB87B8CB2}" type="presParOf" srcId="{0221B4DC-BE94-D44F-B532-020E33D446C4}" destId="{CDDB01A5-F19F-1E42-9669-6C78ABF40723}" srcOrd="0" destOrd="0" presId="urn:microsoft.com/office/officeart/2005/8/layout/orgChart1"/>
    <dgm:cxn modelId="{3EEFDB65-941A-F546-99F7-9E425392F3A9}" type="presParOf" srcId="{0221B4DC-BE94-D44F-B532-020E33D446C4}" destId="{74961296-FFDB-B849-A088-0BB436C01E47}" srcOrd="1" destOrd="0" presId="urn:microsoft.com/office/officeart/2005/8/layout/orgChart1"/>
    <dgm:cxn modelId="{24ABDCA8-5B6E-9F42-8FAE-DF712E229539}" type="presParOf" srcId="{74961296-FFDB-B849-A088-0BB436C01E47}" destId="{B4E421A1-7078-874C-92EA-9644B633BE30}" srcOrd="0" destOrd="0" presId="urn:microsoft.com/office/officeart/2005/8/layout/orgChart1"/>
    <dgm:cxn modelId="{87BAA14B-04E6-9249-A538-7CBC24D5060A}" type="presParOf" srcId="{B4E421A1-7078-874C-92EA-9644B633BE30}" destId="{C4669997-1442-5345-89D9-46CE8DAAF7C5}" srcOrd="0" destOrd="0" presId="urn:microsoft.com/office/officeart/2005/8/layout/orgChart1"/>
    <dgm:cxn modelId="{7C627D15-B6D2-0C44-AC27-B6C725719D98}" type="presParOf" srcId="{B4E421A1-7078-874C-92EA-9644B633BE30}" destId="{12F54398-5BC8-D34D-B50F-F2FE1DE9D972}" srcOrd="1" destOrd="0" presId="urn:microsoft.com/office/officeart/2005/8/layout/orgChart1"/>
    <dgm:cxn modelId="{8D53B8EB-A709-D246-B5D0-791340325779}" type="presParOf" srcId="{74961296-FFDB-B849-A088-0BB436C01E47}" destId="{5A862CE6-6697-0D4E-B3DD-F3E602669230}" srcOrd="1" destOrd="0" presId="urn:microsoft.com/office/officeart/2005/8/layout/orgChart1"/>
    <dgm:cxn modelId="{A1571ADA-D427-3943-AC51-5EF2DD4BBEB9}" type="presParOf" srcId="{5A862CE6-6697-0D4E-B3DD-F3E602669230}" destId="{E1FB3380-2C4E-CC4E-8A45-5D7A64042ED5}" srcOrd="0" destOrd="0" presId="urn:microsoft.com/office/officeart/2005/8/layout/orgChart1"/>
    <dgm:cxn modelId="{579511C8-00CC-B544-8230-155681854A35}" type="presParOf" srcId="{5A862CE6-6697-0D4E-B3DD-F3E602669230}" destId="{4A527F16-26EC-154C-A74F-62E84BDBF674}" srcOrd="1" destOrd="0" presId="urn:microsoft.com/office/officeart/2005/8/layout/orgChart1"/>
    <dgm:cxn modelId="{38142444-B078-C84D-82D3-5F289E9AEE55}" type="presParOf" srcId="{4A527F16-26EC-154C-A74F-62E84BDBF674}" destId="{96A15312-CAB7-8746-8065-110FA60C58FD}" srcOrd="0" destOrd="0" presId="urn:microsoft.com/office/officeart/2005/8/layout/orgChart1"/>
    <dgm:cxn modelId="{00662687-40BC-3A48-A091-1E7106C7739D}" type="presParOf" srcId="{96A15312-CAB7-8746-8065-110FA60C58FD}" destId="{5D973C0F-CFA9-4749-A94D-5E39A7DA78F5}" srcOrd="0" destOrd="0" presId="urn:microsoft.com/office/officeart/2005/8/layout/orgChart1"/>
    <dgm:cxn modelId="{94A2C777-C4CA-B442-9C3A-216505D5DAA5}" type="presParOf" srcId="{96A15312-CAB7-8746-8065-110FA60C58FD}" destId="{0DD14E7E-3FB3-8642-94DA-13F53BF241AC}" srcOrd="1" destOrd="0" presId="urn:microsoft.com/office/officeart/2005/8/layout/orgChart1"/>
    <dgm:cxn modelId="{ADE84A72-01E1-1F45-9C91-D84491C8537A}" type="presParOf" srcId="{4A527F16-26EC-154C-A74F-62E84BDBF674}" destId="{43B1C455-8691-1B4A-A7B1-9A58560DF207}" srcOrd="1" destOrd="0" presId="urn:microsoft.com/office/officeart/2005/8/layout/orgChart1"/>
    <dgm:cxn modelId="{9533B8B7-26E2-A94C-838E-8E4128BC14F5}" type="presParOf" srcId="{4A527F16-26EC-154C-A74F-62E84BDBF674}" destId="{C4A4B35E-4FB1-6E44-9114-337DB193947C}" srcOrd="2" destOrd="0" presId="urn:microsoft.com/office/officeart/2005/8/layout/orgChart1"/>
    <dgm:cxn modelId="{3D697601-0AB9-7A44-ADB8-DDBD689342A3}" type="presParOf" srcId="{74961296-FFDB-B849-A088-0BB436C01E47}" destId="{63701ABD-C9D8-CA4F-876E-9B280EA1BFDB}" srcOrd="2" destOrd="0" presId="urn:microsoft.com/office/officeart/2005/8/layout/orgChart1"/>
    <dgm:cxn modelId="{B7CFF7CD-1A3D-A04A-B736-F170FCBEE466}" type="presParOf" srcId="{0221B4DC-BE94-D44F-B532-020E33D446C4}" destId="{8385F5AF-4FB4-354F-8A0A-44CE0D96838F}" srcOrd="2" destOrd="0" presId="urn:microsoft.com/office/officeart/2005/8/layout/orgChart1"/>
    <dgm:cxn modelId="{336C9D5F-0AEB-B04E-82FC-6ED6BE38CC61}" type="presParOf" srcId="{0221B4DC-BE94-D44F-B532-020E33D446C4}" destId="{69343395-B34C-9640-9A0D-60EAFDC893A6}" srcOrd="3" destOrd="0" presId="urn:microsoft.com/office/officeart/2005/8/layout/orgChart1"/>
    <dgm:cxn modelId="{27FC92DA-1E47-754B-8E78-A9F2527B25AE}" type="presParOf" srcId="{69343395-B34C-9640-9A0D-60EAFDC893A6}" destId="{D99028FF-E87C-F94A-AD08-7071C331EEF3}" srcOrd="0" destOrd="0" presId="urn:microsoft.com/office/officeart/2005/8/layout/orgChart1"/>
    <dgm:cxn modelId="{CC7A3DD9-B7E9-2C46-9AA7-EF1361704584}" type="presParOf" srcId="{D99028FF-E87C-F94A-AD08-7071C331EEF3}" destId="{308FB5CC-8CF2-334B-BEC8-88C1E7511545}" srcOrd="0" destOrd="0" presId="urn:microsoft.com/office/officeart/2005/8/layout/orgChart1"/>
    <dgm:cxn modelId="{3A170562-4B43-1F42-8EF2-6D019972E238}" type="presParOf" srcId="{D99028FF-E87C-F94A-AD08-7071C331EEF3}" destId="{26457BD2-AEAF-324F-9143-B1BCDCD5E7D9}" srcOrd="1" destOrd="0" presId="urn:microsoft.com/office/officeart/2005/8/layout/orgChart1"/>
    <dgm:cxn modelId="{FE09A88B-98F1-1549-9E98-1A0399D68B3C}" type="presParOf" srcId="{69343395-B34C-9640-9A0D-60EAFDC893A6}" destId="{38275B03-7939-2749-BCA0-A9E401C56B15}" srcOrd="1" destOrd="0" presId="urn:microsoft.com/office/officeart/2005/8/layout/orgChart1"/>
    <dgm:cxn modelId="{7543776B-A21F-F144-A2A7-7BD7CABC27ED}" type="presParOf" srcId="{69343395-B34C-9640-9A0D-60EAFDC893A6}" destId="{1530E28B-C806-4C41-98E2-AE30AF02768F}" srcOrd="2" destOrd="0" presId="urn:microsoft.com/office/officeart/2005/8/layout/orgChart1"/>
    <dgm:cxn modelId="{BE5CCEFB-7D2C-0144-8F42-88B97453A1A1}" type="presParOf" srcId="{0221B4DC-BE94-D44F-B532-020E33D446C4}" destId="{9DDAAF8D-6C02-2A49-A906-AE934CF4FD3C}" srcOrd="4" destOrd="0" presId="urn:microsoft.com/office/officeart/2005/8/layout/orgChart1"/>
    <dgm:cxn modelId="{50BADDD9-DA7C-F44A-ACA6-0C99F100C166}" type="presParOf" srcId="{0221B4DC-BE94-D44F-B532-020E33D446C4}" destId="{818A6E3B-6187-FB49-8DA6-6A247EFCE4D7}" srcOrd="5" destOrd="0" presId="urn:microsoft.com/office/officeart/2005/8/layout/orgChart1"/>
    <dgm:cxn modelId="{B055F3D0-8714-C047-81D5-C0A21C8A9C92}" type="presParOf" srcId="{818A6E3B-6187-FB49-8DA6-6A247EFCE4D7}" destId="{41230B27-DB18-974F-A83A-3E7C68173C4E}" srcOrd="0" destOrd="0" presId="urn:microsoft.com/office/officeart/2005/8/layout/orgChart1"/>
    <dgm:cxn modelId="{5098E828-42C2-5F44-B4DC-FCB2B7AFC27B}" type="presParOf" srcId="{41230B27-DB18-974F-A83A-3E7C68173C4E}" destId="{11EBA6E3-3896-5945-BF4E-8B752D497869}" srcOrd="0" destOrd="0" presId="urn:microsoft.com/office/officeart/2005/8/layout/orgChart1"/>
    <dgm:cxn modelId="{E6357AA0-E777-F649-B178-C3A6CBAD709D}" type="presParOf" srcId="{41230B27-DB18-974F-A83A-3E7C68173C4E}" destId="{B2DE348A-B5E7-874A-A7CB-A828C2C59BEC}" srcOrd="1" destOrd="0" presId="urn:microsoft.com/office/officeart/2005/8/layout/orgChart1"/>
    <dgm:cxn modelId="{A6144A39-5787-6F4A-B751-C0A8C8D4998E}" type="presParOf" srcId="{818A6E3B-6187-FB49-8DA6-6A247EFCE4D7}" destId="{8213C9B1-5DD2-4443-AAA6-5B6D082A388C}" srcOrd="1" destOrd="0" presId="urn:microsoft.com/office/officeart/2005/8/layout/orgChart1"/>
    <dgm:cxn modelId="{DE35DF19-A511-9E44-8BD6-CDFEE4778B2F}" type="presParOf" srcId="{818A6E3B-6187-FB49-8DA6-6A247EFCE4D7}" destId="{61AFBFC4-13D0-9345-BE61-3E96A852397F}" srcOrd="2" destOrd="0" presId="urn:microsoft.com/office/officeart/2005/8/layout/orgChart1"/>
    <dgm:cxn modelId="{2D209BEC-C449-0B46-88CE-92EC14A01D6A}" type="presParOf" srcId="{0221B4DC-BE94-D44F-B532-020E33D446C4}" destId="{16A545EC-49EC-084D-B0AF-CDC80682B7DC}" srcOrd="6" destOrd="0" presId="urn:microsoft.com/office/officeart/2005/8/layout/orgChart1"/>
    <dgm:cxn modelId="{2CFD2E48-7492-654C-9580-C9EC49F7F766}" type="presParOf" srcId="{0221B4DC-BE94-D44F-B532-020E33D446C4}" destId="{DFB74F76-D24C-5A4F-9E5E-074B1BFD28B4}" srcOrd="7" destOrd="0" presId="urn:microsoft.com/office/officeart/2005/8/layout/orgChart1"/>
    <dgm:cxn modelId="{1C4E3B46-4F77-E34C-BD94-2026F94C3DFA}" type="presParOf" srcId="{DFB74F76-D24C-5A4F-9E5E-074B1BFD28B4}" destId="{505D4BCE-9813-7C4F-9ADD-AFB0846AB116}" srcOrd="0" destOrd="0" presId="urn:microsoft.com/office/officeart/2005/8/layout/orgChart1"/>
    <dgm:cxn modelId="{749CCC30-8361-B541-908A-9B29DA312F0B}" type="presParOf" srcId="{505D4BCE-9813-7C4F-9ADD-AFB0846AB116}" destId="{077A4174-67AC-414B-8024-4B20C70BD214}" srcOrd="0" destOrd="0" presId="urn:microsoft.com/office/officeart/2005/8/layout/orgChart1"/>
    <dgm:cxn modelId="{68B7AC43-0C10-C343-BF29-DFF6E707F074}" type="presParOf" srcId="{505D4BCE-9813-7C4F-9ADD-AFB0846AB116}" destId="{BAFB0C37-A49F-2B4B-A560-F0F69240F87D}" srcOrd="1" destOrd="0" presId="urn:microsoft.com/office/officeart/2005/8/layout/orgChart1"/>
    <dgm:cxn modelId="{68A3A942-7F7B-3646-8359-D019813C2054}" type="presParOf" srcId="{DFB74F76-D24C-5A4F-9E5E-074B1BFD28B4}" destId="{8D00A3C5-5489-6646-A737-C9122DCA7204}" srcOrd="1" destOrd="0" presId="urn:microsoft.com/office/officeart/2005/8/layout/orgChart1"/>
    <dgm:cxn modelId="{E3D8FBDE-8E75-A64E-A339-1590E93A13B5}" type="presParOf" srcId="{DFB74F76-D24C-5A4F-9E5E-074B1BFD28B4}" destId="{DA517E21-6B2B-094F-B777-ED418AC3BD69}" srcOrd="2" destOrd="0" presId="urn:microsoft.com/office/officeart/2005/8/layout/orgChart1"/>
    <dgm:cxn modelId="{A56A6D26-36E3-1442-9A8D-546CBACC6161}" type="presParOf" srcId="{0221B4DC-BE94-D44F-B532-020E33D446C4}" destId="{0685C239-EC0C-9143-B1DA-57139C3A0928}" srcOrd="8" destOrd="0" presId="urn:microsoft.com/office/officeart/2005/8/layout/orgChart1"/>
    <dgm:cxn modelId="{F34FEDC1-1AC8-D244-8C0F-50DF8A503AA3}" type="presParOf" srcId="{0221B4DC-BE94-D44F-B532-020E33D446C4}" destId="{04718B96-5ECE-4544-8140-206E7F035242}" srcOrd="9" destOrd="0" presId="urn:microsoft.com/office/officeart/2005/8/layout/orgChart1"/>
    <dgm:cxn modelId="{F67FB99B-2A47-8B4E-9C14-82C62BEFE7A5}" type="presParOf" srcId="{04718B96-5ECE-4544-8140-206E7F035242}" destId="{2E0A28F0-58AB-3B49-BE57-1E133DA94FB1}" srcOrd="0" destOrd="0" presId="urn:microsoft.com/office/officeart/2005/8/layout/orgChart1"/>
    <dgm:cxn modelId="{53BC1AF3-74B2-C141-81DA-D2594DCCE4C1}" type="presParOf" srcId="{2E0A28F0-58AB-3B49-BE57-1E133DA94FB1}" destId="{AA912732-E956-2B46-B4C2-FA8AA522E6E1}" srcOrd="0" destOrd="0" presId="urn:microsoft.com/office/officeart/2005/8/layout/orgChart1"/>
    <dgm:cxn modelId="{75BE5BBE-6EDD-EE4F-9545-6C842CC78CCF}" type="presParOf" srcId="{2E0A28F0-58AB-3B49-BE57-1E133DA94FB1}" destId="{EB9C1C9F-B5C8-024B-B6FE-AD2ED18688C2}" srcOrd="1" destOrd="0" presId="urn:microsoft.com/office/officeart/2005/8/layout/orgChart1"/>
    <dgm:cxn modelId="{89E00401-8970-C346-8360-496AE8BBD60A}" type="presParOf" srcId="{04718B96-5ECE-4544-8140-206E7F035242}" destId="{9BA0E861-1DBD-7A42-8B25-7CD52F97D016}" srcOrd="1" destOrd="0" presId="urn:microsoft.com/office/officeart/2005/8/layout/orgChart1"/>
    <dgm:cxn modelId="{75350B17-1D3D-8B41-B48D-EAB6D0973626}" type="presParOf" srcId="{9BA0E861-1DBD-7A42-8B25-7CD52F97D016}" destId="{562D8F83-0205-A644-AA31-7519575AC2AB}" srcOrd="0" destOrd="0" presId="urn:microsoft.com/office/officeart/2005/8/layout/orgChart1"/>
    <dgm:cxn modelId="{C109FC0B-E73A-E746-9E7B-5082AB1EFA13}" type="presParOf" srcId="{9BA0E861-1DBD-7A42-8B25-7CD52F97D016}" destId="{689615B5-0ADA-E44F-A448-8EA3BF5D0CAB}" srcOrd="1" destOrd="0" presId="urn:microsoft.com/office/officeart/2005/8/layout/orgChart1"/>
    <dgm:cxn modelId="{17527375-DD20-1B4F-846C-E16634F79763}" type="presParOf" srcId="{689615B5-0ADA-E44F-A448-8EA3BF5D0CAB}" destId="{A0B3B8CE-B431-9543-944D-617291FE5AA6}" srcOrd="0" destOrd="0" presId="urn:microsoft.com/office/officeart/2005/8/layout/orgChart1"/>
    <dgm:cxn modelId="{6A2B769D-43AA-7348-823F-88443EE37811}" type="presParOf" srcId="{A0B3B8CE-B431-9543-944D-617291FE5AA6}" destId="{7CFBD84D-6F20-4B42-8496-7F6A595EE49D}" srcOrd="0" destOrd="0" presId="urn:microsoft.com/office/officeart/2005/8/layout/orgChart1"/>
    <dgm:cxn modelId="{B9C4C3A4-6E8F-C04D-9509-6CE3634CEE49}" type="presParOf" srcId="{A0B3B8CE-B431-9543-944D-617291FE5AA6}" destId="{44B7377A-EDF7-9844-B59A-9E3FB0B9421D}" srcOrd="1" destOrd="0" presId="urn:microsoft.com/office/officeart/2005/8/layout/orgChart1"/>
    <dgm:cxn modelId="{B90C6128-6C9F-5748-A40A-52EA2E155285}" type="presParOf" srcId="{689615B5-0ADA-E44F-A448-8EA3BF5D0CAB}" destId="{6442BD3D-6AA6-3442-A96B-48C023E2DEB9}" srcOrd="1" destOrd="0" presId="urn:microsoft.com/office/officeart/2005/8/layout/orgChart1"/>
    <dgm:cxn modelId="{9667BFF0-B430-0C4E-A747-4E22A41D543F}" type="presParOf" srcId="{689615B5-0ADA-E44F-A448-8EA3BF5D0CAB}" destId="{C997B58B-CA33-1A41-A83C-5D22D66858DA}" srcOrd="2" destOrd="0" presId="urn:microsoft.com/office/officeart/2005/8/layout/orgChart1"/>
    <dgm:cxn modelId="{4D19F994-EA3C-2548-A340-E34C42889CE5}" type="presParOf" srcId="{9BA0E861-1DBD-7A42-8B25-7CD52F97D016}" destId="{EB4C40ED-8B9B-B646-8613-0E343FD3D679}" srcOrd="2" destOrd="0" presId="urn:microsoft.com/office/officeart/2005/8/layout/orgChart1"/>
    <dgm:cxn modelId="{CE01E060-1EA4-AA42-851A-1A011735587F}" type="presParOf" srcId="{9BA0E861-1DBD-7A42-8B25-7CD52F97D016}" destId="{44062796-D659-D844-B746-A46AB83ED7DD}" srcOrd="3" destOrd="0" presId="urn:microsoft.com/office/officeart/2005/8/layout/orgChart1"/>
    <dgm:cxn modelId="{0BC19DF0-1689-4747-968B-F4B3D2EF44EE}" type="presParOf" srcId="{44062796-D659-D844-B746-A46AB83ED7DD}" destId="{82361B97-0BAE-9E43-9BA1-395A39022B7E}" srcOrd="0" destOrd="0" presId="urn:microsoft.com/office/officeart/2005/8/layout/orgChart1"/>
    <dgm:cxn modelId="{8DB051D0-76E8-B446-8C3B-B6C7B0E3724D}" type="presParOf" srcId="{82361B97-0BAE-9E43-9BA1-395A39022B7E}" destId="{98C9B9F3-9279-5446-8CE8-4F596CF44393}" srcOrd="0" destOrd="0" presId="urn:microsoft.com/office/officeart/2005/8/layout/orgChart1"/>
    <dgm:cxn modelId="{12E3DEC5-9A6D-0947-9708-80141F5899A0}" type="presParOf" srcId="{82361B97-0BAE-9E43-9BA1-395A39022B7E}" destId="{7D2DBE2B-EEC6-174A-A754-A875AE87922F}" srcOrd="1" destOrd="0" presId="urn:microsoft.com/office/officeart/2005/8/layout/orgChart1"/>
    <dgm:cxn modelId="{DFE783CA-9089-434B-91F2-0A3C32DA9AD2}" type="presParOf" srcId="{44062796-D659-D844-B746-A46AB83ED7DD}" destId="{15BC3349-21E9-A742-9D8E-AB8C81A74ADB}" srcOrd="1" destOrd="0" presId="urn:microsoft.com/office/officeart/2005/8/layout/orgChart1"/>
    <dgm:cxn modelId="{584848BA-8F87-4140-9B9B-9670B5C9E802}" type="presParOf" srcId="{44062796-D659-D844-B746-A46AB83ED7DD}" destId="{66C44B35-E941-D545-8534-9A0C0C807DFD}" srcOrd="2" destOrd="0" presId="urn:microsoft.com/office/officeart/2005/8/layout/orgChart1"/>
    <dgm:cxn modelId="{0054D637-7641-6B49-9A56-A4F07F55D4BD}" type="presParOf" srcId="{04718B96-5ECE-4544-8140-206E7F035242}" destId="{E98D7635-C274-5C4B-9BAB-FBA8237AF681}" srcOrd="2" destOrd="0" presId="urn:microsoft.com/office/officeart/2005/8/layout/orgChart1"/>
    <dgm:cxn modelId="{1121D957-A19D-3644-A72C-EB0E4646A2E1}" type="presParOf" srcId="{0221B4DC-BE94-D44F-B532-020E33D446C4}" destId="{B707199A-A08E-E54B-B165-1142EAE94419}" srcOrd="10" destOrd="0" presId="urn:microsoft.com/office/officeart/2005/8/layout/orgChart1"/>
    <dgm:cxn modelId="{84F434E8-E264-8E4C-AAAE-022824E798A5}" type="presParOf" srcId="{0221B4DC-BE94-D44F-B532-020E33D446C4}" destId="{3B1AFC2A-4C12-5144-957A-5ECA8132F6D0}" srcOrd="11" destOrd="0" presId="urn:microsoft.com/office/officeart/2005/8/layout/orgChart1"/>
    <dgm:cxn modelId="{A6CAB30D-187F-A041-9DB8-18E15C6974A9}" type="presParOf" srcId="{3B1AFC2A-4C12-5144-957A-5ECA8132F6D0}" destId="{EF5DC316-45B2-9B40-A13E-6AFED94E3E19}" srcOrd="0" destOrd="0" presId="urn:microsoft.com/office/officeart/2005/8/layout/orgChart1"/>
    <dgm:cxn modelId="{28EE6373-2F49-6A4C-994C-B4AF30735735}" type="presParOf" srcId="{EF5DC316-45B2-9B40-A13E-6AFED94E3E19}" destId="{27F6FBFE-3197-944B-8A5A-D1B13038AC6C}" srcOrd="0" destOrd="0" presId="urn:microsoft.com/office/officeart/2005/8/layout/orgChart1"/>
    <dgm:cxn modelId="{DD9F1601-30AF-4E4F-B2D4-940F508B380A}" type="presParOf" srcId="{EF5DC316-45B2-9B40-A13E-6AFED94E3E19}" destId="{3F364F4B-CE1E-0E4E-99E6-9AD9430B7287}" srcOrd="1" destOrd="0" presId="urn:microsoft.com/office/officeart/2005/8/layout/orgChart1"/>
    <dgm:cxn modelId="{2F2EDF88-3632-9541-893D-A807CF524BAE}" type="presParOf" srcId="{3B1AFC2A-4C12-5144-957A-5ECA8132F6D0}" destId="{AB7F8260-2DFD-A249-9C63-FBCB19C82A0A}" srcOrd="1" destOrd="0" presId="urn:microsoft.com/office/officeart/2005/8/layout/orgChart1"/>
    <dgm:cxn modelId="{91366517-D5DE-DA4D-AA8E-A455C7F28E2A}" type="presParOf" srcId="{AB7F8260-2DFD-A249-9C63-FBCB19C82A0A}" destId="{825DFC81-2FFE-984E-B570-1AD3BE73263E}" srcOrd="0" destOrd="0" presId="urn:microsoft.com/office/officeart/2005/8/layout/orgChart1"/>
    <dgm:cxn modelId="{DCDB0C48-2927-F04D-B5D2-73859E06F655}" type="presParOf" srcId="{AB7F8260-2DFD-A249-9C63-FBCB19C82A0A}" destId="{F0E28232-833B-F249-93F8-A9E7BE5E0C41}" srcOrd="1" destOrd="0" presId="urn:microsoft.com/office/officeart/2005/8/layout/orgChart1"/>
    <dgm:cxn modelId="{938A2085-5C98-5E42-A8EE-6081F897E8F5}" type="presParOf" srcId="{F0E28232-833B-F249-93F8-A9E7BE5E0C41}" destId="{CDE615B9-9B64-2047-8F70-5BDEA319C8DA}" srcOrd="0" destOrd="0" presId="urn:microsoft.com/office/officeart/2005/8/layout/orgChart1"/>
    <dgm:cxn modelId="{4645BAE4-DD4E-B047-B41D-C4E8BEBB9D43}" type="presParOf" srcId="{CDE615B9-9B64-2047-8F70-5BDEA319C8DA}" destId="{E2B60AA4-96FA-174F-B61C-62370DB8347F}" srcOrd="0" destOrd="0" presId="urn:microsoft.com/office/officeart/2005/8/layout/orgChart1"/>
    <dgm:cxn modelId="{66AB8063-9068-1946-88C6-A5414D781E1D}" type="presParOf" srcId="{CDE615B9-9B64-2047-8F70-5BDEA319C8DA}" destId="{69176A1B-0C7D-FD4B-8EEB-4659DC36C24B}" srcOrd="1" destOrd="0" presId="urn:microsoft.com/office/officeart/2005/8/layout/orgChart1"/>
    <dgm:cxn modelId="{D1232D85-ECEC-6F40-8571-75ECF21B83CC}" type="presParOf" srcId="{F0E28232-833B-F249-93F8-A9E7BE5E0C41}" destId="{26C7B312-AE43-EA4B-BB3F-CFE5CEE95BB4}" srcOrd="1" destOrd="0" presId="urn:microsoft.com/office/officeart/2005/8/layout/orgChart1"/>
    <dgm:cxn modelId="{C84D338B-2745-FD47-A36F-09728D8B7676}" type="presParOf" srcId="{F0E28232-833B-F249-93F8-A9E7BE5E0C41}" destId="{F7B2ABD3-A60E-BA42-9B58-90F783FF50BF}" srcOrd="2" destOrd="0" presId="urn:microsoft.com/office/officeart/2005/8/layout/orgChart1"/>
    <dgm:cxn modelId="{FD7E2A0C-22CE-0645-B634-9DF9608D5A22}" type="presParOf" srcId="{AB7F8260-2DFD-A249-9C63-FBCB19C82A0A}" destId="{960CC34C-F19C-4943-A56A-BC92F3AF10AF}" srcOrd="2" destOrd="0" presId="urn:microsoft.com/office/officeart/2005/8/layout/orgChart1"/>
    <dgm:cxn modelId="{A8B410DE-BCBD-794A-8A8B-02996A2577B2}" type="presParOf" srcId="{AB7F8260-2DFD-A249-9C63-FBCB19C82A0A}" destId="{424FBFE8-BE22-5E43-98CE-D2DCA4551462}" srcOrd="3" destOrd="0" presId="urn:microsoft.com/office/officeart/2005/8/layout/orgChart1"/>
    <dgm:cxn modelId="{99A2905A-C214-1445-8AF7-1E01F597C343}" type="presParOf" srcId="{424FBFE8-BE22-5E43-98CE-D2DCA4551462}" destId="{9F3F10EF-1389-864F-B6F3-8E5E788B7212}" srcOrd="0" destOrd="0" presId="urn:microsoft.com/office/officeart/2005/8/layout/orgChart1"/>
    <dgm:cxn modelId="{17224757-FD26-1A49-843B-DDA78249728C}" type="presParOf" srcId="{9F3F10EF-1389-864F-B6F3-8E5E788B7212}" destId="{0BC9C68D-B172-3046-A426-D4B0C6CF07FA}" srcOrd="0" destOrd="0" presId="urn:microsoft.com/office/officeart/2005/8/layout/orgChart1"/>
    <dgm:cxn modelId="{AF5FA817-1D14-624C-BF2C-0BAA2D46D3CB}" type="presParOf" srcId="{9F3F10EF-1389-864F-B6F3-8E5E788B7212}" destId="{37CDEEB6-EF9B-5246-A578-46FCFD4706C9}" srcOrd="1" destOrd="0" presId="urn:microsoft.com/office/officeart/2005/8/layout/orgChart1"/>
    <dgm:cxn modelId="{9D2976F5-8C82-D649-ADBD-0FC5E2B63E3A}" type="presParOf" srcId="{424FBFE8-BE22-5E43-98CE-D2DCA4551462}" destId="{4C6F9E4F-FFE6-064B-9581-7B27E780A13C}" srcOrd="1" destOrd="0" presId="urn:microsoft.com/office/officeart/2005/8/layout/orgChart1"/>
    <dgm:cxn modelId="{6C1387C2-481C-9B4E-9A7E-8BB0A9AC03E2}" type="presParOf" srcId="{424FBFE8-BE22-5E43-98CE-D2DCA4551462}" destId="{28D633BA-D9FD-BA40-826A-82DD8C0CB3A1}" srcOrd="2" destOrd="0" presId="urn:microsoft.com/office/officeart/2005/8/layout/orgChart1"/>
    <dgm:cxn modelId="{D0C86339-00C3-074F-9A41-606EEEB6A7AB}" type="presParOf" srcId="{AB7F8260-2DFD-A249-9C63-FBCB19C82A0A}" destId="{9A9BA82A-FA29-314C-A782-C32D679B50FA}" srcOrd="4" destOrd="0" presId="urn:microsoft.com/office/officeart/2005/8/layout/orgChart1"/>
    <dgm:cxn modelId="{F0FD6ECD-791A-A44E-A8CC-B2816C8C3298}" type="presParOf" srcId="{AB7F8260-2DFD-A249-9C63-FBCB19C82A0A}" destId="{1D6822E7-54A7-0945-AF4E-04F661F6C700}" srcOrd="5" destOrd="0" presId="urn:microsoft.com/office/officeart/2005/8/layout/orgChart1"/>
    <dgm:cxn modelId="{71F242DC-9F75-114B-B89E-F181138E3967}" type="presParOf" srcId="{1D6822E7-54A7-0945-AF4E-04F661F6C700}" destId="{57AC8AA5-7E71-834C-8D94-7F1B847FAFC5}" srcOrd="0" destOrd="0" presId="urn:microsoft.com/office/officeart/2005/8/layout/orgChart1"/>
    <dgm:cxn modelId="{D807D23A-473A-AF43-89F3-7CAAD35C04CD}" type="presParOf" srcId="{57AC8AA5-7E71-834C-8D94-7F1B847FAFC5}" destId="{FDBB22E9-4B7B-0E49-B336-A6B4835DA552}" srcOrd="0" destOrd="0" presId="urn:microsoft.com/office/officeart/2005/8/layout/orgChart1"/>
    <dgm:cxn modelId="{85C57975-E65E-DE49-BF31-922625974F26}" type="presParOf" srcId="{57AC8AA5-7E71-834C-8D94-7F1B847FAFC5}" destId="{1F1BA6B1-3AAB-AD42-AFC2-B60CAFAF6471}" srcOrd="1" destOrd="0" presId="urn:microsoft.com/office/officeart/2005/8/layout/orgChart1"/>
    <dgm:cxn modelId="{8137855D-2D90-0944-AF9D-3B09C7B64780}" type="presParOf" srcId="{1D6822E7-54A7-0945-AF4E-04F661F6C700}" destId="{09EA1189-1E1C-7242-9237-FD660A66B801}" srcOrd="1" destOrd="0" presId="urn:microsoft.com/office/officeart/2005/8/layout/orgChart1"/>
    <dgm:cxn modelId="{54686AB1-B5B0-4142-AFB5-856CFDCB0E08}" type="presParOf" srcId="{1D6822E7-54A7-0945-AF4E-04F661F6C700}" destId="{2B408ACC-1AC8-F443-B63E-6C62AFBF1EF2}" srcOrd="2" destOrd="0" presId="urn:microsoft.com/office/officeart/2005/8/layout/orgChart1"/>
    <dgm:cxn modelId="{6362AE7F-D730-F440-8476-D9F05BC93045}" type="presParOf" srcId="{AB7F8260-2DFD-A249-9C63-FBCB19C82A0A}" destId="{30591BC9-3516-7942-9771-C423FAD233F9}" srcOrd="6" destOrd="0" presId="urn:microsoft.com/office/officeart/2005/8/layout/orgChart1"/>
    <dgm:cxn modelId="{C8876DB7-89A0-E54B-9C12-9BF9AC201B91}" type="presParOf" srcId="{AB7F8260-2DFD-A249-9C63-FBCB19C82A0A}" destId="{566EA209-7881-FD4A-982A-5C4F76FFFCBA}" srcOrd="7" destOrd="0" presId="urn:microsoft.com/office/officeart/2005/8/layout/orgChart1"/>
    <dgm:cxn modelId="{CA03B4D6-44B8-044D-8EA8-42E36E1A0965}" type="presParOf" srcId="{566EA209-7881-FD4A-982A-5C4F76FFFCBA}" destId="{F1A420BB-1DBB-8141-BC11-0E0516D3FB1D}" srcOrd="0" destOrd="0" presId="urn:microsoft.com/office/officeart/2005/8/layout/orgChart1"/>
    <dgm:cxn modelId="{6FF25E77-ED6F-A546-A529-1EA4C77E5E8D}" type="presParOf" srcId="{F1A420BB-1DBB-8141-BC11-0E0516D3FB1D}" destId="{D2E77541-8E19-4B41-B6F8-B195500455C9}" srcOrd="0" destOrd="0" presId="urn:microsoft.com/office/officeart/2005/8/layout/orgChart1"/>
    <dgm:cxn modelId="{9931BB88-CD2B-1F40-AE5B-C6645088801D}" type="presParOf" srcId="{F1A420BB-1DBB-8141-BC11-0E0516D3FB1D}" destId="{37F9BD16-0074-754D-A9F7-CDE9333C0F53}" srcOrd="1" destOrd="0" presId="urn:microsoft.com/office/officeart/2005/8/layout/orgChart1"/>
    <dgm:cxn modelId="{666888B1-B331-A04C-BE89-663C2FC94EDC}" type="presParOf" srcId="{566EA209-7881-FD4A-982A-5C4F76FFFCBA}" destId="{1639C72B-E856-674E-9188-07FD8032C6FE}" srcOrd="1" destOrd="0" presId="urn:microsoft.com/office/officeart/2005/8/layout/orgChart1"/>
    <dgm:cxn modelId="{C9EB4959-0EDA-F245-B911-2F98999557BE}" type="presParOf" srcId="{566EA209-7881-FD4A-982A-5C4F76FFFCBA}" destId="{FF3C3642-BB90-B140-8DC7-72F9712E0DA5}" srcOrd="2" destOrd="0" presId="urn:microsoft.com/office/officeart/2005/8/layout/orgChart1"/>
    <dgm:cxn modelId="{F4BBF141-DC8B-CB40-841D-210FDE838A32}" type="presParOf" srcId="{3B1AFC2A-4C12-5144-957A-5ECA8132F6D0}" destId="{C1811138-C41A-0245-BC14-8AF9C4D43D43}" srcOrd="2" destOrd="0" presId="urn:microsoft.com/office/officeart/2005/8/layout/orgChart1"/>
    <dgm:cxn modelId="{24734F91-131E-E44F-9758-230C2744CD03}" type="presParOf" srcId="{92E2379D-5DCD-5943-9EBA-0560F5815F3F}" destId="{1A47D504-DE5E-A54F-91A4-62EDA124061C}" srcOrd="2" destOrd="0" presId="urn:microsoft.com/office/officeart/2005/8/layout/orgChart1"/>
    <dgm:cxn modelId="{49A0253F-CB61-0B4C-AC80-DE6C4A5DB436}" type="presParOf" srcId="{F53864ED-3DF5-6241-924D-ECE930B82C7A}" destId="{C24EEBDF-AFB6-874C-8509-DFFF760F9B5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3CF324-1362-474D-BC3B-D31A67A3F7E8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79B40FF-8582-504A-B9A7-CDAFB54645D0}">
      <dgm:prSet phldrT="[Text]" custT="1"/>
      <dgm:spPr/>
      <dgm:t>
        <a:bodyPr/>
        <a:lstStyle/>
        <a:p>
          <a:r>
            <a:rPr lang="en-GB" sz="1500" dirty="0"/>
            <a:t>Art Dept Asst</a:t>
          </a:r>
        </a:p>
      </dgm:t>
    </dgm:pt>
    <dgm:pt modelId="{B2C8CDD2-03E2-1B40-B348-135E8AE1EE3C}" type="parTrans" cxnId="{0BB78CA0-9DCA-7942-BE35-9514E02BCFDD}">
      <dgm:prSet/>
      <dgm:spPr/>
      <dgm:t>
        <a:bodyPr/>
        <a:lstStyle/>
        <a:p>
          <a:endParaRPr lang="en-GB"/>
        </a:p>
      </dgm:t>
    </dgm:pt>
    <dgm:pt modelId="{F4A8D080-B819-BD40-A8CD-0A377383D35B}" type="sibTrans" cxnId="{0BB78CA0-9DCA-7942-BE35-9514E02BCFDD}">
      <dgm:prSet/>
      <dgm:spPr/>
      <dgm:t>
        <a:bodyPr/>
        <a:lstStyle/>
        <a:p>
          <a:endParaRPr lang="en-GB"/>
        </a:p>
      </dgm:t>
    </dgm:pt>
    <dgm:pt modelId="{3597E491-2D36-054D-A6C3-26809B73DE3B}" type="pres">
      <dgm:prSet presAssocID="{593CF324-1362-474D-BC3B-D31A67A3F7E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082F4EB-8E2F-A440-9234-FD01FFE2EB83}" type="pres">
      <dgm:prSet presAssocID="{079B40FF-8582-504A-B9A7-CDAFB54645D0}" presName="hierRoot1" presStyleCnt="0">
        <dgm:presLayoutVars>
          <dgm:hierBranch val="init"/>
        </dgm:presLayoutVars>
      </dgm:prSet>
      <dgm:spPr/>
    </dgm:pt>
    <dgm:pt modelId="{3ADBCB1C-A9CF-DA47-B492-34D6B5A19C94}" type="pres">
      <dgm:prSet presAssocID="{079B40FF-8582-504A-B9A7-CDAFB54645D0}" presName="rootComposite1" presStyleCnt="0"/>
      <dgm:spPr/>
    </dgm:pt>
    <dgm:pt modelId="{4BDDCF9A-00FA-074E-A378-41F668B6BF24}" type="pres">
      <dgm:prSet presAssocID="{079B40FF-8582-504A-B9A7-CDAFB54645D0}" presName="rootText1" presStyleLbl="node0" presStyleIdx="0" presStyleCnt="1" custScaleX="30203" custScaleY="23973">
        <dgm:presLayoutVars>
          <dgm:chPref val="3"/>
        </dgm:presLayoutVars>
      </dgm:prSet>
      <dgm:spPr/>
    </dgm:pt>
    <dgm:pt modelId="{7EA68926-2E77-B64F-8627-D3215D258822}" type="pres">
      <dgm:prSet presAssocID="{079B40FF-8582-504A-B9A7-CDAFB54645D0}" presName="rootConnector1" presStyleLbl="node1" presStyleIdx="0" presStyleCnt="0"/>
      <dgm:spPr/>
    </dgm:pt>
    <dgm:pt modelId="{7C80ABA1-AC3A-E948-828A-B5907D73860F}" type="pres">
      <dgm:prSet presAssocID="{079B40FF-8582-504A-B9A7-CDAFB54645D0}" presName="hierChild2" presStyleCnt="0"/>
      <dgm:spPr/>
    </dgm:pt>
    <dgm:pt modelId="{AD0973A8-7E2A-6841-BF2B-84CB1C5DA657}" type="pres">
      <dgm:prSet presAssocID="{079B40FF-8582-504A-B9A7-CDAFB54645D0}" presName="hierChild3" presStyleCnt="0"/>
      <dgm:spPr/>
    </dgm:pt>
  </dgm:ptLst>
  <dgm:cxnLst>
    <dgm:cxn modelId="{AEE61E39-2D40-CB41-9AF1-1F49FBED8CF8}" type="presOf" srcId="{593CF324-1362-474D-BC3B-D31A67A3F7E8}" destId="{3597E491-2D36-054D-A6C3-26809B73DE3B}" srcOrd="0" destOrd="0" presId="urn:microsoft.com/office/officeart/2005/8/layout/orgChart1"/>
    <dgm:cxn modelId="{0BB78CA0-9DCA-7942-BE35-9514E02BCFDD}" srcId="{593CF324-1362-474D-BC3B-D31A67A3F7E8}" destId="{079B40FF-8582-504A-B9A7-CDAFB54645D0}" srcOrd="0" destOrd="0" parTransId="{B2C8CDD2-03E2-1B40-B348-135E8AE1EE3C}" sibTransId="{F4A8D080-B819-BD40-A8CD-0A377383D35B}"/>
    <dgm:cxn modelId="{46D3BFAC-1353-6D47-AD53-DD8051F4F012}" type="presOf" srcId="{079B40FF-8582-504A-B9A7-CDAFB54645D0}" destId="{4BDDCF9A-00FA-074E-A378-41F668B6BF24}" srcOrd="0" destOrd="0" presId="urn:microsoft.com/office/officeart/2005/8/layout/orgChart1"/>
    <dgm:cxn modelId="{AC23ACB2-4A02-0942-97AF-CB5892F69ECD}" type="presOf" srcId="{079B40FF-8582-504A-B9A7-CDAFB54645D0}" destId="{7EA68926-2E77-B64F-8627-D3215D258822}" srcOrd="1" destOrd="0" presId="urn:microsoft.com/office/officeart/2005/8/layout/orgChart1"/>
    <dgm:cxn modelId="{DEB62E81-58BA-0446-9A9C-DCBBE9578590}" type="presParOf" srcId="{3597E491-2D36-054D-A6C3-26809B73DE3B}" destId="{0082F4EB-8E2F-A440-9234-FD01FFE2EB83}" srcOrd="0" destOrd="0" presId="urn:microsoft.com/office/officeart/2005/8/layout/orgChart1"/>
    <dgm:cxn modelId="{908D7C27-F059-FD47-8C13-C28B58D35CA2}" type="presParOf" srcId="{0082F4EB-8E2F-A440-9234-FD01FFE2EB83}" destId="{3ADBCB1C-A9CF-DA47-B492-34D6B5A19C94}" srcOrd="0" destOrd="0" presId="urn:microsoft.com/office/officeart/2005/8/layout/orgChart1"/>
    <dgm:cxn modelId="{CB0AE48C-FE2D-6648-B987-A66A862DEAFD}" type="presParOf" srcId="{3ADBCB1C-A9CF-DA47-B492-34D6B5A19C94}" destId="{4BDDCF9A-00FA-074E-A378-41F668B6BF24}" srcOrd="0" destOrd="0" presId="urn:microsoft.com/office/officeart/2005/8/layout/orgChart1"/>
    <dgm:cxn modelId="{A64D1000-3C70-7140-B087-9D2201CDF338}" type="presParOf" srcId="{3ADBCB1C-A9CF-DA47-B492-34D6B5A19C94}" destId="{7EA68926-2E77-B64F-8627-D3215D258822}" srcOrd="1" destOrd="0" presId="urn:microsoft.com/office/officeart/2005/8/layout/orgChart1"/>
    <dgm:cxn modelId="{B05B2B85-EB06-7140-9665-FEC174FA4B27}" type="presParOf" srcId="{0082F4EB-8E2F-A440-9234-FD01FFE2EB83}" destId="{7C80ABA1-AC3A-E948-828A-B5907D73860F}" srcOrd="1" destOrd="0" presId="urn:microsoft.com/office/officeart/2005/8/layout/orgChart1"/>
    <dgm:cxn modelId="{01BDACCB-AE80-DB4B-97D1-CF30C2825D92}" type="presParOf" srcId="{0082F4EB-8E2F-A440-9234-FD01FFE2EB83}" destId="{AD0973A8-7E2A-6841-BF2B-84CB1C5DA65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93CF324-1362-474D-BC3B-D31A67A3F7E8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79B40FF-8582-504A-B9A7-CDAFB54645D0}">
      <dgm:prSet phldrT="[Text]" custT="1"/>
      <dgm:spPr/>
      <dgm:t>
        <a:bodyPr/>
        <a:lstStyle/>
        <a:p>
          <a:r>
            <a:rPr lang="en-GB" sz="1500" dirty="0"/>
            <a:t>Runner(s)</a:t>
          </a:r>
        </a:p>
      </dgm:t>
    </dgm:pt>
    <dgm:pt modelId="{B2C8CDD2-03E2-1B40-B348-135E8AE1EE3C}" type="parTrans" cxnId="{0BB78CA0-9DCA-7942-BE35-9514E02BCFDD}">
      <dgm:prSet/>
      <dgm:spPr/>
      <dgm:t>
        <a:bodyPr/>
        <a:lstStyle/>
        <a:p>
          <a:endParaRPr lang="en-GB"/>
        </a:p>
      </dgm:t>
    </dgm:pt>
    <dgm:pt modelId="{F4A8D080-B819-BD40-A8CD-0A377383D35B}" type="sibTrans" cxnId="{0BB78CA0-9DCA-7942-BE35-9514E02BCFDD}">
      <dgm:prSet/>
      <dgm:spPr/>
      <dgm:t>
        <a:bodyPr/>
        <a:lstStyle/>
        <a:p>
          <a:endParaRPr lang="en-GB"/>
        </a:p>
      </dgm:t>
    </dgm:pt>
    <dgm:pt modelId="{3597E491-2D36-054D-A6C3-26809B73DE3B}" type="pres">
      <dgm:prSet presAssocID="{593CF324-1362-474D-BC3B-D31A67A3F7E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082F4EB-8E2F-A440-9234-FD01FFE2EB83}" type="pres">
      <dgm:prSet presAssocID="{079B40FF-8582-504A-B9A7-CDAFB54645D0}" presName="hierRoot1" presStyleCnt="0">
        <dgm:presLayoutVars>
          <dgm:hierBranch val="init"/>
        </dgm:presLayoutVars>
      </dgm:prSet>
      <dgm:spPr/>
    </dgm:pt>
    <dgm:pt modelId="{3ADBCB1C-A9CF-DA47-B492-34D6B5A19C94}" type="pres">
      <dgm:prSet presAssocID="{079B40FF-8582-504A-B9A7-CDAFB54645D0}" presName="rootComposite1" presStyleCnt="0"/>
      <dgm:spPr/>
    </dgm:pt>
    <dgm:pt modelId="{4BDDCF9A-00FA-074E-A378-41F668B6BF24}" type="pres">
      <dgm:prSet presAssocID="{079B40FF-8582-504A-B9A7-CDAFB54645D0}" presName="rootText1" presStyleLbl="node0" presStyleIdx="0" presStyleCnt="1" custScaleX="30203" custScaleY="23973" custLinFactNeighborY="-2185">
        <dgm:presLayoutVars>
          <dgm:chPref val="3"/>
        </dgm:presLayoutVars>
      </dgm:prSet>
      <dgm:spPr/>
    </dgm:pt>
    <dgm:pt modelId="{7EA68926-2E77-B64F-8627-D3215D258822}" type="pres">
      <dgm:prSet presAssocID="{079B40FF-8582-504A-B9A7-CDAFB54645D0}" presName="rootConnector1" presStyleLbl="node1" presStyleIdx="0" presStyleCnt="0"/>
      <dgm:spPr/>
    </dgm:pt>
    <dgm:pt modelId="{7C80ABA1-AC3A-E948-828A-B5907D73860F}" type="pres">
      <dgm:prSet presAssocID="{079B40FF-8582-504A-B9A7-CDAFB54645D0}" presName="hierChild2" presStyleCnt="0"/>
      <dgm:spPr/>
    </dgm:pt>
    <dgm:pt modelId="{AD0973A8-7E2A-6841-BF2B-84CB1C5DA657}" type="pres">
      <dgm:prSet presAssocID="{079B40FF-8582-504A-B9A7-CDAFB54645D0}" presName="hierChild3" presStyleCnt="0"/>
      <dgm:spPr/>
    </dgm:pt>
  </dgm:ptLst>
  <dgm:cxnLst>
    <dgm:cxn modelId="{AEE61E39-2D40-CB41-9AF1-1F49FBED8CF8}" type="presOf" srcId="{593CF324-1362-474D-BC3B-D31A67A3F7E8}" destId="{3597E491-2D36-054D-A6C3-26809B73DE3B}" srcOrd="0" destOrd="0" presId="urn:microsoft.com/office/officeart/2005/8/layout/orgChart1"/>
    <dgm:cxn modelId="{0BB78CA0-9DCA-7942-BE35-9514E02BCFDD}" srcId="{593CF324-1362-474D-BC3B-D31A67A3F7E8}" destId="{079B40FF-8582-504A-B9A7-CDAFB54645D0}" srcOrd="0" destOrd="0" parTransId="{B2C8CDD2-03E2-1B40-B348-135E8AE1EE3C}" sibTransId="{F4A8D080-B819-BD40-A8CD-0A377383D35B}"/>
    <dgm:cxn modelId="{46D3BFAC-1353-6D47-AD53-DD8051F4F012}" type="presOf" srcId="{079B40FF-8582-504A-B9A7-CDAFB54645D0}" destId="{4BDDCF9A-00FA-074E-A378-41F668B6BF24}" srcOrd="0" destOrd="0" presId="urn:microsoft.com/office/officeart/2005/8/layout/orgChart1"/>
    <dgm:cxn modelId="{AC23ACB2-4A02-0942-97AF-CB5892F69ECD}" type="presOf" srcId="{079B40FF-8582-504A-B9A7-CDAFB54645D0}" destId="{7EA68926-2E77-B64F-8627-D3215D258822}" srcOrd="1" destOrd="0" presId="urn:microsoft.com/office/officeart/2005/8/layout/orgChart1"/>
    <dgm:cxn modelId="{DEB62E81-58BA-0446-9A9C-DCBBE9578590}" type="presParOf" srcId="{3597E491-2D36-054D-A6C3-26809B73DE3B}" destId="{0082F4EB-8E2F-A440-9234-FD01FFE2EB83}" srcOrd="0" destOrd="0" presId="urn:microsoft.com/office/officeart/2005/8/layout/orgChart1"/>
    <dgm:cxn modelId="{908D7C27-F059-FD47-8C13-C28B58D35CA2}" type="presParOf" srcId="{0082F4EB-8E2F-A440-9234-FD01FFE2EB83}" destId="{3ADBCB1C-A9CF-DA47-B492-34D6B5A19C94}" srcOrd="0" destOrd="0" presId="urn:microsoft.com/office/officeart/2005/8/layout/orgChart1"/>
    <dgm:cxn modelId="{CB0AE48C-FE2D-6648-B987-A66A862DEAFD}" type="presParOf" srcId="{3ADBCB1C-A9CF-DA47-B492-34D6B5A19C94}" destId="{4BDDCF9A-00FA-074E-A378-41F668B6BF24}" srcOrd="0" destOrd="0" presId="urn:microsoft.com/office/officeart/2005/8/layout/orgChart1"/>
    <dgm:cxn modelId="{A64D1000-3C70-7140-B087-9D2201CDF338}" type="presParOf" srcId="{3ADBCB1C-A9CF-DA47-B492-34D6B5A19C94}" destId="{7EA68926-2E77-B64F-8627-D3215D258822}" srcOrd="1" destOrd="0" presId="urn:microsoft.com/office/officeart/2005/8/layout/orgChart1"/>
    <dgm:cxn modelId="{B05B2B85-EB06-7140-9665-FEC174FA4B27}" type="presParOf" srcId="{0082F4EB-8E2F-A440-9234-FD01FFE2EB83}" destId="{7C80ABA1-AC3A-E948-828A-B5907D73860F}" srcOrd="1" destOrd="0" presId="urn:microsoft.com/office/officeart/2005/8/layout/orgChart1"/>
    <dgm:cxn modelId="{01BDACCB-AE80-DB4B-97D1-CF30C2825D92}" type="presParOf" srcId="{0082F4EB-8E2F-A440-9234-FD01FFE2EB83}" destId="{AD0973A8-7E2A-6841-BF2B-84CB1C5DA65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591BC9-3516-7942-9771-C423FAD233F9}">
      <dsp:nvSpPr>
        <dsp:cNvPr id="0" name=""/>
        <dsp:cNvSpPr/>
      </dsp:nvSpPr>
      <dsp:spPr>
        <a:xfrm>
          <a:off x="8753726" y="2466672"/>
          <a:ext cx="192447" cy="33229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22922"/>
              </a:lnTo>
              <a:lnTo>
                <a:pt x="192447" y="332292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9BA82A-FA29-314C-A782-C32D679B50FA}">
      <dsp:nvSpPr>
        <dsp:cNvPr id="0" name=""/>
        <dsp:cNvSpPr/>
      </dsp:nvSpPr>
      <dsp:spPr>
        <a:xfrm>
          <a:off x="8753726" y="2466672"/>
          <a:ext cx="192447" cy="24120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12005"/>
              </a:lnTo>
              <a:lnTo>
                <a:pt x="192447" y="241200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0CC34C-F19C-4943-A56A-BC92F3AF10AF}">
      <dsp:nvSpPr>
        <dsp:cNvPr id="0" name=""/>
        <dsp:cNvSpPr/>
      </dsp:nvSpPr>
      <dsp:spPr>
        <a:xfrm>
          <a:off x="8753726" y="2466672"/>
          <a:ext cx="192447" cy="15010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01088"/>
              </a:lnTo>
              <a:lnTo>
                <a:pt x="192447" y="150108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5DFC81-2FFE-984E-B570-1AD3BE73263E}">
      <dsp:nvSpPr>
        <dsp:cNvPr id="0" name=""/>
        <dsp:cNvSpPr/>
      </dsp:nvSpPr>
      <dsp:spPr>
        <a:xfrm>
          <a:off x="8753726" y="2466672"/>
          <a:ext cx="192447" cy="5901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0171"/>
              </a:lnTo>
              <a:lnTo>
                <a:pt x="192447" y="59017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07199A-A08E-E54B-B165-1142EAE94419}">
      <dsp:nvSpPr>
        <dsp:cNvPr id="0" name=""/>
        <dsp:cNvSpPr/>
      </dsp:nvSpPr>
      <dsp:spPr>
        <a:xfrm>
          <a:off x="5385899" y="1555756"/>
          <a:ext cx="3881019" cy="2694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713"/>
              </a:lnTo>
              <a:lnTo>
                <a:pt x="3881019" y="134713"/>
              </a:lnTo>
              <a:lnTo>
                <a:pt x="3881019" y="26942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4C40ED-8B9B-B646-8613-0E343FD3D679}">
      <dsp:nvSpPr>
        <dsp:cNvPr id="0" name=""/>
        <dsp:cNvSpPr/>
      </dsp:nvSpPr>
      <dsp:spPr>
        <a:xfrm>
          <a:off x="7201318" y="2466672"/>
          <a:ext cx="192447" cy="15010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01088"/>
              </a:lnTo>
              <a:lnTo>
                <a:pt x="192447" y="150108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2D8F83-0205-A644-AA31-7519575AC2AB}">
      <dsp:nvSpPr>
        <dsp:cNvPr id="0" name=""/>
        <dsp:cNvSpPr/>
      </dsp:nvSpPr>
      <dsp:spPr>
        <a:xfrm>
          <a:off x="7201318" y="2466672"/>
          <a:ext cx="192447" cy="5901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0171"/>
              </a:lnTo>
              <a:lnTo>
                <a:pt x="192447" y="59017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85C239-EC0C-9143-B1DA-57139C3A0928}">
      <dsp:nvSpPr>
        <dsp:cNvPr id="0" name=""/>
        <dsp:cNvSpPr/>
      </dsp:nvSpPr>
      <dsp:spPr>
        <a:xfrm>
          <a:off x="5385899" y="1555756"/>
          <a:ext cx="2328611" cy="2694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713"/>
              </a:lnTo>
              <a:lnTo>
                <a:pt x="2328611" y="134713"/>
              </a:lnTo>
              <a:lnTo>
                <a:pt x="2328611" y="26942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A545EC-49EC-084D-B0AF-CDC80682B7DC}">
      <dsp:nvSpPr>
        <dsp:cNvPr id="0" name=""/>
        <dsp:cNvSpPr/>
      </dsp:nvSpPr>
      <dsp:spPr>
        <a:xfrm>
          <a:off x="5385899" y="1555756"/>
          <a:ext cx="776203" cy="2694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713"/>
              </a:lnTo>
              <a:lnTo>
                <a:pt x="776203" y="134713"/>
              </a:lnTo>
              <a:lnTo>
                <a:pt x="776203" y="26942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DAAF8D-6C02-2A49-A906-AE934CF4FD3C}">
      <dsp:nvSpPr>
        <dsp:cNvPr id="0" name=""/>
        <dsp:cNvSpPr/>
      </dsp:nvSpPr>
      <dsp:spPr>
        <a:xfrm>
          <a:off x="4609695" y="1555756"/>
          <a:ext cx="776203" cy="269426"/>
        </a:xfrm>
        <a:custGeom>
          <a:avLst/>
          <a:gdLst/>
          <a:ahLst/>
          <a:cxnLst/>
          <a:rect l="0" t="0" r="0" b="0"/>
          <a:pathLst>
            <a:path>
              <a:moveTo>
                <a:pt x="776203" y="0"/>
              </a:moveTo>
              <a:lnTo>
                <a:pt x="776203" y="134713"/>
              </a:lnTo>
              <a:lnTo>
                <a:pt x="0" y="134713"/>
              </a:lnTo>
              <a:lnTo>
                <a:pt x="0" y="26942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85F5AF-4FB4-354F-8A0A-44CE0D96838F}">
      <dsp:nvSpPr>
        <dsp:cNvPr id="0" name=""/>
        <dsp:cNvSpPr/>
      </dsp:nvSpPr>
      <dsp:spPr>
        <a:xfrm>
          <a:off x="3057287" y="1555756"/>
          <a:ext cx="2328611" cy="269426"/>
        </a:xfrm>
        <a:custGeom>
          <a:avLst/>
          <a:gdLst/>
          <a:ahLst/>
          <a:cxnLst/>
          <a:rect l="0" t="0" r="0" b="0"/>
          <a:pathLst>
            <a:path>
              <a:moveTo>
                <a:pt x="2328611" y="0"/>
              </a:moveTo>
              <a:lnTo>
                <a:pt x="2328611" y="134713"/>
              </a:lnTo>
              <a:lnTo>
                <a:pt x="0" y="134713"/>
              </a:lnTo>
              <a:lnTo>
                <a:pt x="0" y="26942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FB3380-2C4E-CC4E-8A45-5D7A64042ED5}">
      <dsp:nvSpPr>
        <dsp:cNvPr id="0" name=""/>
        <dsp:cNvSpPr/>
      </dsp:nvSpPr>
      <dsp:spPr>
        <a:xfrm>
          <a:off x="1005979" y="2466672"/>
          <a:ext cx="178154" cy="5901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0171"/>
              </a:lnTo>
              <a:lnTo>
                <a:pt x="178154" y="59017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DB01A5-F19F-1E42-9669-6C78ABF40723}">
      <dsp:nvSpPr>
        <dsp:cNvPr id="0" name=""/>
        <dsp:cNvSpPr/>
      </dsp:nvSpPr>
      <dsp:spPr>
        <a:xfrm>
          <a:off x="1519172" y="1555756"/>
          <a:ext cx="3866726" cy="269426"/>
        </a:xfrm>
        <a:custGeom>
          <a:avLst/>
          <a:gdLst/>
          <a:ahLst/>
          <a:cxnLst/>
          <a:rect l="0" t="0" r="0" b="0"/>
          <a:pathLst>
            <a:path>
              <a:moveTo>
                <a:pt x="3866726" y="0"/>
              </a:moveTo>
              <a:lnTo>
                <a:pt x="3866726" y="134713"/>
              </a:lnTo>
              <a:lnTo>
                <a:pt x="0" y="134713"/>
              </a:lnTo>
              <a:lnTo>
                <a:pt x="0" y="26942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855375-66F9-2F4F-8032-56749E5913D5}">
      <dsp:nvSpPr>
        <dsp:cNvPr id="0" name=""/>
        <dsp:cNvSpPr/>
      </dsp:nvSpPr>
      <dsp:spPr>
        <a:xfrm>
          <a:off x="5340179" y="644839"/>
          <a:ext cx="91440" cy="2694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942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2EBCA6-6DE6-5944-9BFE-9DFC525C642E}">
      <dsp:nvSpPr>
        <dsp:cNvPr id="0" name=""/>
        <dsp:cNvSpPr/>
      </dsp:nvSpPr>
      <dsp:spPr>
        <a:xfrm>
          <a:off x="4744408" y="3348"/>
          <a:ext cx="1282981" cy="641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Production Designer</a:t>
          </a:r>
        </a:p>
      </dsp:txBody>
      <dsp:txXfrm>
        <a:off x="4744408" y="3348"/>
        <a:ext cx="1282981" cy="641490"/>
      </dsp:txXfrm>
    </dsp:sp>
    <dsp:sp modelId="{613AA98B-4162-8F4C-937F-4F2F05198D9E}">
      <dsp:nvSpPr>
        <dsp:cNvPr id="0" name=""/>
        <dsp:cNvSpPr/>
      </dsp:nvSpPr>
      <dsp:spPr>
        <a:xfrm>
          <a:off x="4744408" y="914265"/>
          <a:ext cx="1282981" cy="641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Supervising Art Director</a:t>
          </a:r>
        </a:p>
      </dsp:txBody>
      <dsp:txXfrm>
        <a:off x="4744408" y="914265"/>
        <a:ext cx="1282981" cy="641490"/>
      </dsp:txXfrm>
    </dsp:sp>
    <dsp:sp modelId="{C4669997-1442-5345-89D9-46CE8DAAF7C5}">
      <dsp:nvSpPr>
        <dsp:cNvPr id="0" name=""/>
        <dsp:cNvSpPr/>
      </dsp:nvSpPr>
      <dsp:spPr>
        <a:xfrm>
          <a:off x="877681" y="1825182"/>
          <a:ext cx="1282981" cy="641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Senior Draughtsperson</a:t>
          </a:r>
        </a:p>
      </dsp:txBody>
      <dsp:txXfrm>
        <a:off x="877681" y="1825182"/>
        <a:ext cx="1282981" cy="641490"/>
      </dsp:txXfrm>
    </dsp:sp>
    <dsp:sp modelId="{5D973C0F-CFA9-4749-A94D-5E39A7DA78F5}">
      <dsp:nvSpPr>
        <dsp:cNvPr id="0" name=""/>
        <dsp:cNvSpPr/>
      </dsp:nvSpPr>
      <dsp:spPr>
        <a:xfrm>
          <a:off x="1184134" y="2736099"/>
          <a:ext cx="1282981" cy="641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Junior Draughtsperson</a:t>
          </a:r>
        </a:p>
      </dsp:txBody>
      <dsp:txXfrm>
        <a:off x="1184134" y="2736099"/>
        <a:ext cx="1282981" cy="641490"/>
      </dsp:txXfrm>
    </dsp:sp>
    <dsp:sp modelId="{308FB5CC-8CF2-334B-BEC8-88C1E7511545}">
      <dsp:nvSpPr>
        <dsp:cNvPr id="0" name=""/>
        <dsp:cNvSpPr/>
      </dsp:nvSpPr>
      <dsp:spPr>
        <a:xfrm>
          <a:off x="2415796" y="1825182"/>
          <a:ext cx="1282981" cy="641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Art Dept Co-</a:t>
          </a:r>
          <a:r>
            <a:rPr lang="en-GB" sz="1500" kern="1200" err="1"/>
            <a:t>ord</a:t>
          </a:r>
          <a:endParaRPr lang="en-GB" sz="1500" kern="1200"/>
        </a:p>
      </dsp:txBody>
      <dsp:txXfrm>
        <a:off x="2415796" y="1825182"/>
        <a:ext cx="1282981" cy="641490"/>
      </dsp:txXfrm>
    </dsp:sp>
    <dsp:sp modelId="{11EBA6E3-3896-5945-BF4E-8B752D497869}">
      <dsp:nvSpPr>
        <dsp:cNvPr id="0" name=""/>
        <dsp:cNvSpPr/>
      </dsp:nvSpPr>
      <dsp:spPr>
        <a:xfrm>
          <a:off x="3968204" y="1825182"/>
          <a:ext cx="1282981" cy="641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Stand-by Art Director</a:t>
          </a:r>
        </a:p>
      </dsp:txBody>
      <dsp:txXfrm>
        <a:off x="3968204" y="1825182"/>
        <a:ext cx="1282981" cy="641490"/>
      </dsp:txXfrm>
    </dsp:sp>
    <dsp:sp modelId="{077A4174-67AC-414B-8024-4B20C70BD214}">
      <dsp:nvSpPr>
        <dsp:cNvPr id="0" name=""/>
        <dsp:cNvSpPr/>
      </dsp:nvSpPr>
      <dsp:spPr>
        <a:xfrm>
          <a:off x="5520612" y="1825182"/>
          <a:ext cx="1282981" cy="641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Graphic Designer</a:t>
          </a:r>
        </a:p>
      </dsp:txBody>
      <dsp:txXfrm>
        <a:off x="5520612" y="1825182"/>
        <a:ext cx="1282981" cy="641490"/>
      </dsp:txXfrm>
    </dsp:sp>
    <dsp:sp modelId="{AA912732-E956-2B46-B4C2-FA8AA522E6E1}">
      <dsp:nvSpPr>
        <dsp:cNvPr id="0" name=""/>
        <dsp:cNvSpPr/>
      </dsp:nvSpPr>
      <dsp:spPr>
        <a:xfrm>
          <a:off x="7073020" y="1825182"/>
          <a:ext cx="1282981" cy="641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Set Decorator</a:t>
          </a:r>
        </a:p>
      </dsp:txBody>
      <dsp:txXfrm>
        <a:off x="7073020" y="1825182"/>
        <a:ext cx="1282981" cy="641490"/>
      </dsp:txXfrm>
    </dsp:sp>
    <dsp:sp modelId="{7CFBD84D-6F20-4B42-8496-7F6A595EE49D}">
      <dsp:nvSpPr>
        <dsp:cNvPr id="0" name=""/>
        <dsp:cNvSpPr/>
      </dsp:nvSpPr>
      <dsp:spPr>
        <a:xfrm>
          <a:off x="7393765" y="2736099"/>
          <a:ext cx="1282981" cy="641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Production Buyer</a:t>
          </a:r>
        </a:p>
      </dsp:txBody>
      <dsp:txXfrm>
        <a:off x="7393765" y="2736099"/>
        <a:ext cx="1282981" cy="641490"/>
      </dsp:txXfrm>
    </dsp:sp>
    <dsp:sp modelId="{98C9B9F3-9279-5446-8CE8-4F596CF44393}">
      <dsp:nvSpPr>
        <dsp:cNvPr id="0" name=""/>
        <dsp:cNvSpPr/>
      </dsp:nvSpPr>
      <dsp:spPr>
        <a:xfrm>
          <a:off x="7393765" y="3647016"/>
          <a:ext cx="1282981" cy="641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Set Dec Assistant(s)</a:t>
          </a:r>
        </a:p>
      </dsp:txBody>
      <dsp:txXfrm>
        <a:off x="7393765" y="3647016"/>
        <a:ext cx="1282981" cy="641490"/>
      </dsp:txXfrm>
    </dsp:sp>
    <dsp:sp modelId="{27F6FBFE-3197-944B-8A5A-D1B13038AC6C}">
      <dsp:nvSpPr>
        <dsp:cNvPr id="0" name=""/>
        <dsp:cNvSpPr/>
      </dsp:nvSpPr>
      <dsp:spPr>
        <a:xfrm>
          <a:off x="8625427" y="1825182"/>
          <a:ext cx="1282981" cy="641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Construction Manager</a:t>
          </a:r>
        </a:p>
      </dsp:txBody>
      <dsp:txXfrm>
        <a:off x="8625427" y="1825182"/>
        <a:ext cx="1282981" cy="641490"/>
      </dsp:txXfrm>
    </dsp:sp>
    <dsp:sp modelId="{E2B60AA4-96FA-174F-B61C-62370DB8347F}">
      <dsp:nvSpPr>
        <dsp:cNvPr id="0" name=""/>
        <dsp:cNvSpPr/>
      </dsp:nvSpPr>
      <dsp:spPr>
        <a:xfrm>
          <a:off x="8946173" y="2736099"/>
          <a:ext cx="1282981" cy="641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Riggers</a:t>
          </a:r>
        </a:p>
      </dsp:txBody>
      <dsp:txXfrm>
        <a:off x="8946173" y="2736099"/>
        <a:ext cx="1282981" cy="641490"/>
      </dsp:txXfrm>
    </dsp:sp>
    <dsp:sp modelId="{0BC9C68D-B172-3046-A426-D4B0C6CF07FA}">
      <dsp:nvSpPr>
        <dsp:cNvPr id="0" name=""/>
        <dsp:cNvSpPr/>
      </dsp:nvSpPr>
      <dsp:spPr>
        <a:xfrm>
          <a:off x="8946173" y="3647016"/>
          <a:ext cx="1282981" cy="641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Carpenters</a:t>
          </a:r>
        </a:p>
      </dsp:txBody>
      <dsp:txXfrm>
        <a:off x="8946173" y="3647016"/>
        <a:ext cx="1282981" cy="641490"/>
      </dsp:txXfrm>
    </dsp:sp>
    <dsp:sp modelId="{FDBB22E9-4B7B-0E49-B336-A6B4835DA552}">
      <dsp:nvSpPr>
        <dsp:cNvPr id="0" name=""/>
        <dsp:cNvSpPr/>
      </dsp:nvSpPr>
      <dsp:spPr>
        <a:xfrm>
          <a:off x="8946173" y="4557932"/>
          <a:ext cx="1282981" cy="641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Plasterers</a:t>
          </a:r>
        </a:p>
      </dsp:txBody>
      <dsp:txXfrm>
        <a:off x="8946173" y="4557932"/>
        <a:ext cx="1282981" cy="641490"/>
      </dsp:txXfrm>
    </dsp:sp>
    <dsp:sp modelId="{D2E77541-8E19-4B41-B6F8-B195500455C9}">
      <dsp:nvSpPr>
        <dsp:cNvPr id="0" name=""/>
        <dsp:cNvSpPr/>
      </dsp:nvSpPr>
      <dsp:spPr>
        <a:xfrm>
          <a:off x="8946173" y="5468849"/>
          <a:ext cx="1282981" cy="641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Painters</a:t>
          </a:r>
        </a:p>
      </dsp:txBody>
      <dsp:txXfrm>
        <a:off x="8946173" y="5468849"/>
        <a:ext cx="1282981" cy="6414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DDCF9A-00FA-074E-A378-41F668B6BF24}">
      <dsp:nvSpPr>
        <dsp:cNvPr id="0" name=""/>
        <dsp:cNvSpPr/>
      </dsp:nvSpPr>
      <dsp:spPr>
        <a:xfrm>
          <a:off x="88" y="274563"/>
          <a:ext cx="1537093" cy="6100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Art Dept Asst</a:t>
          </a:r>
        </a:p>
      </dsp:txBody>
      <dsp:txXfrm>
        <a:off x="88" y="274563"/>
        <a:ext cx="1537093" cy="6100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DDCF9A-00FA-074E-A378-41F668B6BF24}">
      <dsp:nvSpPr>
        <dsp:cNvPr id="0" name=""/>
        <dsp:cNvSpPr/>
      </dsp:nvSpPr>
      <dsp:spPr>
        <a:xfrm>
          <a:off x="88" y="218963"/>
          <a:ext cx="1537093" cy="6100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Runner(s)</a:t>
          </a:r>
        </a:p>
      </dsp:txBody>
      <dsp:txXfrm>
        <a:off x="88" y="218963"/>
        <a:ext cx="1537093" cy="6100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6459EA-49D2-F54F-B1C7-07DF02D4375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211DE1-0B16-A644-A837-ABB110E2C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326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11DE1-0B16-A644-A837-ABB110E2C3C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566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C78F7-66D6-2FEB-6AE6-32943A5FC9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685698-2851-270A-B32E-5BAE44C4E4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3D9D7A-6FB4-99DA-4BA3-55542A841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122F-97E3-494C-B837-C5B4F967DC0E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B72BF-446D-F0A5-3771-E021E45D7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30AFC-D7A7-8FF9-5B17-AB835C2D0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53DB-E34D-C24F-8D0C-74313196B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31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731F7-DA5F-3EA6-5B02-78A203B23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92D8C6-4CAD-D860-17F9-48440A5E94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3E1EAA-8930-BE33-5185-387C5EA0A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122F-97E3-494C-B837-C5B4F967DC0E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3AED49-4EC2-80BB-604E-8F4776065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7B7051-C2E3-7D33-8A39-BB22CAF15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53DB-E34D-C24F-8D0C-74313196B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360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FDF665-45A4-F62F-329D-A305C085DD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ECBB10-B2D7-0D0D-6D6D-AA89CE0FDA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888E9B-7FFD-05F9-DA97-2C1C01BED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122F-97E3-494C-B837-C5B4F967DC0E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817EC-7981-8C26-2252-C4E83BDF7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8EA7A-AE1A-14D4-1F20-18706E966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53DB-E34D-C24F-8D0C-74313196B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371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7939C-57EC-D34E-39A0-7704ACB24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AEEE2-075C-D6AB-A09C-38EF23BF37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94DD2A-AE73-B9F3-8945-0122066F0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122F-97E3-494C-B837-C5B4F967DC0E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042F3-AB02-827A-73BE-39B3EC05C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947F4-C4AF-B9B2-F1C8-01ADAAC45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53DB-E34D-C24F-8D0C-74313196B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822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01A44-39AC-AA53-D33F-FD6377167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D6DFBD-D02F-68EC-66B0-BA739969D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051F8-DA3D-3232-6371-EAF755EEE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122F-97E3-494C-B837-C5B4F967DC0E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646F98-9456-4F25-014B-333D61D23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975AE-0C52-BDF9-DE50-29F256227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53DB-E34D-C24F-8D0C-74313196B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602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38F91-034C-1540-12C8-AA477865D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C62D5-30FB-88E3-AF9A-10215A6139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2B210-7194-CF93-D733-8C0611E7BF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1B45DF-159D-AB48-6A94-9FACBA489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122F-97E3-494C-B837-C5B4F967DC0E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700D76-ACDF-7883-6887-53157A9CA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E2859F-3483-EB23-2518-ED8054501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53DB-E34D-C24F-8D0C-74313196B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691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7D130-45CF-D82A-C927-105425E75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47D6C-5B3B-CE20-FE5D-3336FDEBE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95DB6F-A840-8522-9322-12828A6907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44DCDF-CE92-4E98-3E73-932383269E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6FA685-490B-6C6F-B985-7A1B1EFAB0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81CDAD-A2E2-3279-3BF3-4EADC6673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122F-97E3-494C-B837-C5B4F967DC0E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A8D0E8-FB0E-BA0E-F4FF-018F24285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FFCF69-DC00-838B-6D61-5B01D179D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53DB-E34D-C24F-8D0C-74313196B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84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547D9-0A9C-2D68-DA8E-CAC7FC589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133885-3A0E-BCF8-1AF2-5535FB9E0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122F-97E3-494C-B837-C5B4F967DC0E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9CF6FD-1B32-290C-748D-AE00AFD9B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E4D45A-3D19-1F4F-7CBA-921E6DE68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53DB-E34D-C24F-8D0C-74313196B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489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80AB36-CAC0-4C16-43D7-06276F9EB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122F-97E3-494C-B837-C5B4F967DC0E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67C971-EF93-12CE-30D3-DFAAAD351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3DDD55-71A1-9FDE-9447-2E9EEA8A8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53DB-E34D-C24F-8D0C-74313196B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322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06E7B-66CD-13B3-4D4A-4EF6F1A71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B2695-5169-F99C-7DEE-A05A20DE9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A3E2C-95A6-35BD-A344-274B76CB0B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09295B-E01E-6D05-36AC-FFD786179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122F-97E3-494C-B837-C5B4F967DC0E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07C59D-45A8-EAB0-C32E-99CA08822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977227-83CC-D0FD-38D8-3B3D5CA02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53DB-E34D-C24F-8D0C-74313196B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72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7873D-7227-C7E3-E4F8-2EB3F81EB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A78396-E320-DC90-6CF2-487F373CE9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077ED6-2D3E-394A-5D6A-EBB14C5BBA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4F039B-BDFA-37CE-93D5-E13967F47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122F-97E3-494C-B837-C5B4F967DC0E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5E4DA6-A853-F9C8-C597-2BF6FD993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58CC0D-2D3F-1C97-14BF-8656D56CB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653DB-E34D-C24F-8D0C-74313196B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344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87EF89-1E26-598F-0832-77520E49C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11CF5F-FD1D-CAE4-6E9B-53C5016D9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C8624-D36B-0733-E7DE-DE45A094AD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4122F-97E3-494C-B837-C5B4F967DC0E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B2C297-8FA3-EDB2-D142-938015409B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1502F-6FE3-DD00-3F8C-8ECF030163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653DB-E34D-C24F-8D0C-74313196B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5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if"/><Relationship Id="rId3" Type="http://schemas.openxmlformats.org/officeDocument/2006/relationships/hyperlink" Target="https://www.etsy.com/uk/listing/1317894055/flower-market-2023-wall-calendar-with?ga_order=most_relevant&amp;ga_search_type=all&amp;ga_view_type=gallery&amp;ga_search_query=amber+davenport&amp;ref=sr_gallery-1-11&amp;frs=1&amp;etp=1&amp;sts=1&amp;organic_search_click=1" TargetMode="External"/><Relationship Id="rId7" Type="http://schemas.openxmlformats.org/officeDocument/2006/relationships/image" Target="../media/image32.tif"/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tif"/><Relationship Id="rId5" Type="http://schemas.openxmlformats.org/officeDocument/2006/relationships/image" Target="../media/image30.png"/><Relationship Id="rId10" Type="http://schemas.openxmlformats.org/officeDocument/2006/relationships/image" Target="../media/image35.tif"/><Relationship Id="rId4" Type="http://schemas.openxmlformats.org/officeDocument/2006/relationships/image" Target="../media/image29.png"/><Relationship Id="rId9" Type="http://schemas.openxmlformats.org/officeDocument/2006/relationships/image" Target="../media/image34.t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openxmlformats.org/officeDocument/2006/relationships/image" Target="../media/image11.png"/><Relationship Id="rId3" Type="http://schemas.openxmlformats.org/officeDocument/2006/relationships/image" Target="../media/image2.png"/><Relationship Id="rId21" Type="http://schemas.openxmlformats.org/officeDocument/2006/relationships/image" Target="../media/image14.jpe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microsoft.com/office/2007/relationships/hdphoto" Target="../media/hdphoto6.wdp"/><Relationship Id="rId2" Type="http://schemas.openxmlformats.org/officeDocument/2006/relationships/image" Target="../media/image1.jpeg"/><Relationship Id="rId16" Type="http://schemas.openxmlformats.org/officeDocument/2006/relationships/image" Target="../media/image10.png"/><Relationship Id="rId20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5" Type="http://schemas.openxmlformats.org/officeDocument/2006/relationships/image" Target="../media/image9.jpe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image" Target="../media/image15.jpe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microsoft.com/office/2007/relationships/hdphoto" Target="../media/hdphoto8.wdp"/><Relationship Id="rId5" Type="http://schemas.openxmlformats.org/officeDocument/2006/relationships/image" Target="../media/image18.png"/><Relationship Id="rId15" Type="http://schemas.openxmlformats.org/officeDocument/2006/relationships/image" Target="../media/image26.jpeg"/><Relationship Id="rId10" Type="http://schemas.openxmlformats.org/officeDocument/2006/relationships/image" Target="../media/image22.png"/><Relationship Id="rId4" Type="http://schemas.openxmlformats.org/officeDocument/2006/relationships/image" Target="../media/image17.jpeg"/><Relationship Id="rId9" Type="http://schemas.openxmlformats.org/officeDocument/2006/relationships/image" Target="../media/image21.jpe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2989E-4C24-5F2D-A274-2B37D4EB4A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‘Working Title’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E4A2E0-8361-4952-5694-5E65C02E1B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Production Designer: [NAME]</a:t>
            </a:r>
          </a:p>
        </p:txBody>
      </p:sp>
    </p:spTree>
    <p:extLst>
      <p:ext uri="{BB962C8B-B14F-4D97-AF65-F5344CB8AC3E}">
        <p14:creationId xmlns:p14="http://schemas.microsoft.com/office/powerpoint/2010/main" val="3047292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98" y="125892"/>
            <a:ext cx="3484884" cy="4625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Image" descr="Image">
            <a:hlinkClick r:id="rId3" tooltip="LINK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7563" y="120342"/>
            <a:ext cx="2049120" cy="2620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1408" y="122558"/>
            <a:ext cx="2049119" cy="2616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5252" y="143625"/>
            <a:ext cx="2025899" cy="2620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1169" y="2899525"/>
            <a:ext cx="3814422" cy="3814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5876" y="229754"/>
            <a:ext cx="1647429" cy="2401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Image" descr="Image"/>
          <p:cNvPicPr>
            <a:picLocks noChangeAspect="1"/>
          </p:cNvPicPr>
          <p:nvPr/>
        </p:nvPicPr>
        <p:blipFill>
          <a:blip r:embed="rId9"/>
          <a:srcRect t="8738" b="15191"/>
          <a:stretch>
            <a:fillRect/>
          </a:stretch>
        </p:blipFill>
        <p:spPr>
          <a:xfrm>
            <a:off x="2221098" y="4857661"/>
            <a:ext cx="1647571" cy="18799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mage" descr="Image"/>
          <p:cNvPicPr>
            <a:picLocks noChangeAspect="1"/>
          </p:cNvPicPr>
          <p:nvPr/>
        </p:nvPicPr>
        <p:blipFill>
          <a:blip r:embed="rId10"/>
          <a:srcRect t="6331"/>
          <a:stretch>
            <a:fillRect/>
          </a:stretch>
        </p:blipFill>
        <p:spPr>
          <a:xfrm>
            <a:off x="8109700" y="2917544"/>
            <a:ext cx="3780886" cy="35415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2880" y="4857660"/>
            <a:ext cx="1879998" cy="1879998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Tweenager Bedroom"/>
          <p:cNvSpPr txBox="1"/>
          <p:nvPr/>
        </p:nvSpPr>
        <p:spPr>
          <a:xfrm>
            <a:off x="9153349" y="6259656"/>
            <a:ext cx="2903226" cy="45036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/>
            </a:lvl1pPr>
          </a:lstStyle>
          <a:p>
            <a:r>
              <a:t>Tweenager Bedroom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F886E-0FA1-79E3-008E-A0E263840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references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35179-005A-9E91-9119-9AEB912EE1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128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BAE9A45-3D72-7CDA-B0AB-9F586F6B0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linked from YouTube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1B61DF-F77F-29FE-7915-A60C437EF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383770"/>
            <a:ext cx="7419109" cy="47423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https://www.youtube.com/watch?v=lklSKXXYvU0</a:t>
            </a:r>
          </a:p>
        </p:txBody>
      </p:sp>
    </p:spTree>
    <p:extLst>
      <p:ext uri="{BB962C8B-B14F-4D97-AF65-F5344CB8AC3E}">
        <p14:creationId xmlns:p14="http://schemas.microsoft.com/office/powerpoint/2010/main" val="1819350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4AF7B-4B26-ADBB-F218-D6CE7C477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Schedule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2FAE78-5F6E-51AE-A3D9-624F8FDCAD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345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31E22-0C3A-0B6D-590D-71CAA6572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Dates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819C5BE-7627-6CF8-B516-220A190777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9135488"/>
              </p:ext>
            </p:extLst>
          </p:nvPr>
        </p:nvGraphicFramePr>
        <p:xfrm>
          <a:off x="838200" y="1825625"/>
          <a:ext cx="105156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4055992944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41561481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0710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Pre-production starts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14797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Set build at location starts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176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First day principal photography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6713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Block 1 ends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2158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Block 2 starts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1927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Block 2 ends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5160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All sets and props to storage / recycling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011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7686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BA3FD-2C17-2B8D-1ACB-061135DFA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Who’s in the team?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76426E-D89E-6005-A8F8-38FF6C2AC2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037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A44224B-D427-2F85-977E-488919D11C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3557280"/>
              </p:ext>
            </p:extLst>
          </p:nvPr>
        </p:nvGraphicFramePr>
        <p:xfrm>
          <a:off x="838199" y="301877"/>
          <a:ext cx="11092544" cy="61136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09AA5443-1999-1CDF-C205-9D6FFEE0B8FD}"/>
              </a:ext>
            </a:extLst>
          </p:cNvPr>
          <p:cNvGrpSpPr/>
          <p:nvPr/>
        </p:nvGrpSpPr>
        <p:grpSpPr>
          <a:xfrm>
            <a:off x="2401294" y="4128214"/>
            <a:ext cx="3212326" cy="2427909"/>
            <a:chOff x="3326020" y="4868146"/>
            <a:chExt cx="3040597" cy="1981893"/>
          </a:xfrm>
        </p:grpSpPr>
        <p:graphicFrame>
          <p:nvGraphicFramePr>
            <p:cNvPr id="2" name="Diagram 1">
              <a:extLst>
                <a:ext uri="{FF2B5EF4-FFF2-40B4-BE49-F238E27FC236}">
                  <a16:creationId xmlns:a16="http://schemas.microsoft.com/office/drawing/2014/main" id="{B2F844F6-0FB5-2BDE-863A-DB26B3376A5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399774651"/>
                </p:ext>
              </p:extLst>
            </p:nvPr>
          </p:nvGraphicFramePr>
          <p:xfrm>
            <a:off x="4118775" y="5159913"/>
            <a:ext cx="1455089" cy="94620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graphicFrame>
          <p:nvGraphicFramePr>
            <p:cNvPr id="3" name="Diagram 2">
              <a:extLst>
                <a:ext uri="{FF2B5EF4-FFF2-40B4-BE49-F238E27FC236}">
                  <a16:creationId xmlns:a16="http://schemas.microsoft.com/office/drawing/2014/main" id="{252B8AFF-70C7-C4BD-7D97-ADB4CEFFE10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226480736"/>
                </p:ext>
              </p:extLst>
            </p:nvPr>
          </p:nvGraphicFramePr>
          <p:xfrm>
            <a:off x="4118775" y="5903833"/>
            <a:ext cx="1455089" cy="94620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2" r:lo="rId13" r:qs="rId14" r:cs="rId15"/>
            </a:graphicData>
          </a:graphic>
        </p:graphicFrame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73D5AC5-1DA1-2B15-A496-A081257BB5EE}"/>
                </a:ext>
              </a:extLst>
            </p:cNvPr>
            <p:cNvSpPr txBox="1"/>
            <p:nvPr/>
          </p:nvSpPr>
          <p:spPr>
            <a:xfrm>
              <a:off x="3326020" y="4868146"/>
              <a:ext cx="3040597" cy="29176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Supporting the Art Department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090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17A2-546E-F6BF-1A47-D57A60634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Mood Board</a:t>
            </a:r>
            <a:br>
              <a:rPr lang="en-US"/>
            </a:br>
            <a:r>
              <a:rPr lang="en-US"/>
              <a:t>Interior: Classroom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08C834-D188-FF2F-1C1C-618EDE7D1A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967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assroom with desks and chairs&#10;&#10;Description automatically generated with medium confidence">
            <a:extLst>
              <a:ext uri="{FF2B5EF4-FFF2-40B4-BE49-F238E27FC236}">
                <a16:creationId xmlns:a16="http://schemas.microsoft.com/office/drawing/2014/main" id="{20031BD6-350A-390D-937A-2D08788F0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4" y="182563"/>
            <a:ext cx="5322527" cy="29892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98F523-0EED-10FD-6E02-D1FF238E2E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333" r="96500">
                        <a14:foregroundMark x1="10000" y1="27500" x2="8500" y2="25333"/>
                        <a14:foregroundMark x1="9333" y1="26667" x2="7167" y2="23833"/>
                        <a14:foregroundMark x1="82833" y1="23167" x2="92667" y2="41333"/>
                        <a14:foregroundMark x1="92667" y1="41333" x2="96500" y2="71333"/>
                        <a14:foregroundMark x1="2167" y1="26667" x2="2167" y2="68667"/>
                        <a14:foregroundMark x1="2167" y1="68667" x2="1333" y2="70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0106" y="3482032"/>
            <a:ext cx="3667713" cy="3667713"/>
          </a:xfrm>
          <a:prstGeom prst="rect">
            <a:avLst/>
          </a:prstGeom>
        </p:spPr>
      </p:pic>
      <p:pic>
        <p:nvPicPr>
          <p:cNvPr id="13" name="Picture 12" descr="A black office chair&#10;&#10;Description automatically generated">
            <a:extLst>
              <a:ext uri="{FF2B5EF4-FFF2-40B4-BE49-F238E27FC236}">
                <a16:creationId xmlns:a16="http://schemas.microsoft.com/office/drawing/2014/main" id="{3347874B-2447-8CE0-DC46-3E8D6363E4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91" b="96708" l="9905" r="89937">
                        <a14:foregroundMark x1="39223" y1="10188" x2="67591" y2="11755"/>
                        <a14:foregroundMark x1="42393" y1="7915" x2="63471" y2="9091"/>
                        <a14:foregroundMark x1="63471" y1="9091" x2="67591" y2="10972"/>
                        <a14:foregroundMark x1="58954" y1="88166" x2="60539" y2="967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10620" y="3686176"/>
            <a:ext cx="3223665" cy="3259426"/>
          </a:xfrm>
          <a:prstGeom prst="rect">
            <a:avLst/>
          </a:prstGeom>
        </p:spPr>
      </p:pic>
      <p:pic>
        <p:nvPicPr>
          <p:cNvPr id="17" name="Picture 16" descr="A wooden desk with drawers&#10;&#10;Description automatically generated with medium confidence">
            <a:extLst>
              <a:ext uri="{FF2B5EF4-FFF2-40B4-BE49-F238E27FC236}">
                <a16:creationId xmlns:a16="http://schemas.microsoft.com/office/drawing/2014/main" id="{27261C8A-6389-665A-76F6-3DD854E60F8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9" b="89933" l="9599" r="94328">
                        <a14:foregroundMark x1="89442" y1="26091" x2="95113" y2="36661"/>
                        <a14:foregroundMark x1="95113" y1="36661" x2="94415" y2="62500"/>
                        <a14:foregroundMark x1="94415" y1="62500" x2="91710" y2="70973"/>
                        <a14:foregroundMark x1="12827" y1="27433" x2="9599" y2="25252"/>
                        <a14:backgroundMark x1="63351" y1="57299" x2="62653" y2="73322"/>
                        <a14:backgroundMark x1="20070" y1="78440" x2="26091" y2="71980"/>
                      </a14:backgroundRemoval>
                    </a14:imgEffect>
                  </a14:imgLayer>
                </a14:imgProps>
              </a:ext>
            </a:extLst>
          </a:blip>
          <a:srcRect l="5947"/>
          <a:stretch/>
        </p:blipFill>
        <p:spPr>
          <a:xfrm>
            <a:off x="6920427" y="-366796"/>
            <a:ext cx="3031793" cy="3352884"/>
          </a:xfrm>
          <a:prstGeom prst="rect">
            <a:avLst/>
          </a:prstGeom>
        </p:spPr>
      </p:pic>
      <p:pic>
        <p:nvPicPr>
          <p:cNvPr id="20" name="Picture 19" descr="Shape&#10;&#10;Description automatically generated with low confidence">
            <a:extLst>
              <a:ext uri="{FF2B5EF4-FFF2-40B4-BE49-F238E27FC236}">
                <a16:creationId xmlns:a16="http://schemas.microsoft.com/office/drawing/2014/main" id="{09822C8E-9634-25B1-341F-22326B8BA9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90339" y="1997783"/>
            <a:ext cx="1457790" cy="1490921"/>
          </a:xfrm>
          <a:prstGeom prst="rect">
            <a:avLst/>
          </a:prstGeom>
        </p:spPr>
      </p:pic>
      <p:pic>
        <p:nvPicPr>
          <p:cNvPr id="22" name="Picture 21" descr="A picture containing furniture, file, indoor, white&#10;&#10;Description automatically generated">
            <a:extLst>
              <a:ext uri="{FF2B5EF4-FFF2-40B4-BE49-F238E27FC236}">
                <a16:creationId xmlns:a16="http://schemas.microsoft.com/office/drawing/2014/main" id="{785A028B-107C-D7FD-8323-17E772ACF7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12" b="95147" l="9728" r="89689">
                        <a14:foregroundMark x1="67510" y1="9142" x2="34047" y2="8916"/>
                        <a14:foregroundMark x1="34047" y1="8916" x2="17315" y2="4853"/>
                        <a14:foregroundMark x1="66732" y1="4402" x2="74125" y2="3612"/>
                        <a14:foregroundMark x1="29767" y1="70316" x2="34241" y2="89616"/>
                        <a14:foregroundMark x1="34241" y1="89616" x2="51167" y2="95147"/>
                        <a14:foregroundMark x1="51167" y1="95147" x2="67510" y2="95147"/>
                        <a14:foregroundMark x1="67510" y1="95147" x2="72568" y2="86569"/>
                        <a14:foregroundMark x1="72568" y1="86569" x2="72568" y2="86569"/>
                        <a14:foregroundMark x1="74125" y1="3612" x2="77821" y2="14334"/>
                        <a14:foregroundMark x1="76265" y1="9142" x2="78599" y2="138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51482" y="169575"/>
            <a:ext cx="1316665" cy="226958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F2A39D3-9EFB-3FE8-070E-380D65477D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52220" y="662580"/>
            <a:ext cx="1549218" cy="154921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8A2F8C9-BC65-0DCE-E47E-32C13E5043E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01113" y="4731858"/>
            <a:ext cx="1877842" cy="1877842"/>
          </a:xfrm>
          <a:prstGeom prst="rect">
            <a:avLst/>
          </a:prstGeom>
        </p:spPr>
      </p:pic>
      <p:pic>
        <p:nvPicPr>
          <p:cNvPr id="26" name="Picture 25" descr="A snake on a blue carpet&#10;&#10;Description automatically generated with low confidence">
            <a:extLst>
              <a:ext uri="{FF2B5EF4-FFF2-40B4-BE49-F238E27FC236}">
                <a16:creationId xmlns:a16="http://schemas.microsoft.com/office/drawing/2014/main" id="{90C05525-8454-6AF2-AE76-C59D7CFA5FD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67515" y="4727844"/>
            <a:ext cx="2505411" cy="187784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61339BB-8993-2CBE-186B-0E12B8510C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72461" y1="27734" x2="73340" y2="5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4549" y="1376804"/>
            <a:ext cx="3641960" cy="2731470"/>
          </a:xfrm>
          <a:prstGeom prst="rect">
            <a:avLst/>
          </a:prstGeom>
        </p:spPr>
      </p:pic>
      <p:pic>
        <p:nvPicPr>
          <p:cNvPr id="29" name="Picture 28" descr="Shape&#10;&#10;Description automatically generated">
            <a:extLst>
              <a:ext uri="{FF2B5EF4-FFF2-40B4-BE49-F238E27FC236}">
                <a16:creationId xmlns:a16="http://schemas.microsoft.com/office/drawing/2014/main" id="{7598F7C7-A9B9-F35E-903F-3532E481A0D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87911" y="4274088"/>
            <a:ext cx="1119298" cy="1032754"/>
          </a:xfrm>
          <a:prstGeom prst="rect">
            <a:avLst/>
          </a:prstGeom>
        </p:spPr>
      </p:pic>
      <p:pic>
        <p:nvPicPr>
          <p:cNvPr id="33" name="Picture 32" descr="A picture containing window, building&#10;&#10;Description automatically generated">
            <a:extLst>
              <a:ext uri="{FF2B5EF4-FFF2-40B4-BE49-F238E27FC236}">
                <a16:creationId xmlns:a16="http://schemas.microsoft.com/office/drawing/2014/main" id="{7D1B211A-892C-F67E-F0C8-1DBE55C509B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234865" y="5374954"/>
            <a:ext cx="1091748" cy="131347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1582AAB-7EDA-7623-4050-DFC103955E6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636323" y="2694954"/>
            <a:ext cx="990600" cy="15875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D1EF68C-D6A9-3AC2-3928-1B0EA1D4257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34057" y="3510969"/>
            <a:ext cx="957943" cy="95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00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533CA4-127F-30C1-91C8-7288A4F75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2" y="682297"/>
            <a:ext cx="2049463" cy="27467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93C77B-5F75-7267-2660-BE438F4320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000" r="85764" b="9791"/>
          <a:stretch/>
        </p:blipFill>
        <p:spPr>
          <a:xfrm>
            <a:off x="2162869" y="164142"/>
            <a:ext cx="1934963" cy="27467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A5F4DD-1BCA-2536-4C64-318A411D34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00" t="22624" r="13750" b="25626"/>
          <a:stretch/>
        </p:blipFill>
        <p:spPr>
          <a:xfrm>
            <a:off x="35088" y="3685691"/>
            <a:ext cx="2169499" cy="2746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4468E4-693D-F385-1828-97A392CA51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67" b="95917" l="10000" r="92111">
                        <a14:foregroundMark x1="45333" y1="12000" x2="50889" y2="11417"/>
                        <a14:foregroundMark x1="44000" y1="10917" x2="52333" y2="17750"/>
                        <a14:foregroundMark x1="49556" y1="10917" x2="48111" y2="10917"/>
                        <a14:foregroundMark x1="48111" y1="6750" x2="46000" y2="4667"/>
                        <a14:foregroundMark x1="26556" y1="88833" x2="56667" y2="90917"/>
                        <a14:foregroundMark x1="56667" y1="90917" x2="67000" y2="83083"/>
                        <a14:foregroundMark x1="16778" y1="95667" x2="64333" y2="96083"/>
                        <a14:foregroundMark x1="64333" y1="96083" x2="91000" y2="95917"/>
                        <a14:foregroundMark x1="91000" y1="95917" x2="92111" y2="94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85703" y="0"/>
            <a:ext cx="2049463" cy="27326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8F35FB-0C8C-92B7-9106-30EDC8F6CE2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149" t="16578" r="6022" b="23117"/>
          <a:stretch/>
        </p:blipFill>
        <p:spPr>
          <a:xfrm>
            <a:off x="4120032" y="2975898"/>
            <a:ext cx="1674121" cy="1149486"/>
          </a:xfrm>
          <a:prstGeom prst="rect">
            <a:avLst/>
          </a:prstGeom>
        </p:spPr>
      </p:pic>
      <p:pic>
        <p:nvPicPr>
          <p:cNvPr id="18" name="Picture 17" descr="A picture containing icon&#10;&#10;Description automatically generated">
            <a:extLst>
              <a:ext uri="{FF2B5EF4-FFF2-40B4-BE49-F238E27FC236}">
                <a16:creationId xmlns:a16="http://schemas.microsoft.com/office/drawing/2014/main" id="{19723779-73CD-532C-DFF5-BD7A75AE02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0075" y="4884412"/>
            <a:ext cx="2905127" cy="20002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B7122E0-F826-5C22-D2C5-F1C74DA0E8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06997" y="3838187"/>
            <a:ext cx="1934963" cy="1524751"/>
          </a:xfrm>
          <a:prstGeom prst="rect">
            <a:avLst/>
          </a:prstGeom>
        </p:spPr>
      </p:pic>
      <p:pic>
        <p:nvPicPr>
          <p:cNvPr id="21" name="Picture 20" descr="A picture containing text, envelope&#10;&#10;Description automatically generated">
            <a:extLst>
              <a:ext uri="{FF2B5EF4-FFF2-40B4-BE49-F238E27FC236}">
                <a16:creationId xmlns:a16="http://schemas.microsoft.com/office/drawing/2014/main" id="{026C1B0C-B5B7-58F6-3580-870CED5499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23" b="93996" l="9729" r="91995">
                        <a14:foregroundMark x1="85591" y1="7453" x2="14286" y2="7453"/>
                        <a14:foregroundMark x1="14286" y1="7453" x2="11453" y2="68841"/>
                        <a14:foregroundMark x1="11453" y1="68841" x2="16626" y2="88406"/>
                        <a14:foregroundMark x1="16626" y1="88406" x2="73276" y2="93789"/>
                        <a14:foregroundMark x1="73276" y1="93789" x2="82635" y2="93168"/>
                        <a14:foregroundMark x1="82635" y1="93168" x2="87069" y2="85714"/>
                        <a14:foregroundMark x1="87069" y1="85714" x2="92241" y2="35404"/>
                        <a14:foregroundMark x1="92241" y1="35404" x2="84483" y2="7660"/>
                        <a14:foregroundMark x1="9360" y1="90683" x2="17118" y2="95549"/>
                        <a14:foregroundMark x1="17118" y1="95549" x2="54064" y2="97826"/>
                        <a14:foregroundMark x1="54064" y1="97826" x2="88300" y2="93996"/>
                        <a14:foregroundMark x1="88300" y1="93996" x2="89778" y2="93582"/>
                        <a14:foregroundMark x1="8251" y1="3623" x2="38916" y2="5176"/>
                        <a14:foregroundMark x1="38916" y1="5176" x2="78325" y2="3520"/>
                        <a14:foregroundMark x1="78325" y1="3520" x2="87931" y2="3934"/>
                        <a14:foregroundMark x1="87931" y1="3934" x2="88793" y2="36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2868" y="3050559"/>
            <a:ext cx="1943739" cy="23123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7BD9C9B-A9D6-A304-4B4D-63189A32F0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29341" y="61143"/>
            <a:ext cx="2593250" cy="3367857"/>
          </a:xfrm>
          <a:prstGeom prst="rect">
            <a:avLst/>
          </a:prstGeom>
        </p:spPr>
      </p:pic>
      <p:pic>
        <p:nvPicPr>
          <p:cNvPr id="27" name="Picture 26" descr="A picture containing outdoor&#10;&#10;Description automatically generated">
            <a:extLst>
              <a:ext uri="{FF2B5EF4-FFF2-40B4-BE49-F238E27FC236}">
                <a16:creationId xmlns:a16="http://schemas.microsoft.com/office/drawing/2014/main" id="{0989F8AB-0422-B1EE-23F6-E197C73FE7C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8181" r="3612"/>
          <a:stretch/>
        </p:blipFill>
        <p:spPr>
          <a:xfrm>
            <a:off x="6837528" y="61143"/>
            <a:ext cx="2593251" cy="240137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15C6873-C12C-90E8-4332-8F31C61A827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3295" t="4938" r="25146" b="5080"/>
          <a:stretch/>
        </p:blipFill>
        <p:spPr>
          <a:xfrm>
            <a:off x="8135109" y="2790879"/>
            <a:ext cx="1606332" cy="21025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71EC15-9945-C59E-E964-E0144FDF80C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90262" y="4241038"/>
            <a:ext cx="2563267" cy="256326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4512946-D1B6-128C-4DC0-9F57309C0581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14222" b="14222"/>
          <a:stretch/>
        </p:blipFill>
        <p:spPr>
          <a:xfrm>
            <a:off x="2402534" y="5362939"/>
            <a:ext cx="2049463" cy="146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299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 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8"/>
          </a:xfrm>
          <a:prstGeom prst="rect">
            <a:avLst/>
          </a:prstGeom>
        </p:spPr>
        <p:txBody>
          <a:bodyPr/>
          <a:lstStyle/>
          <a:p>
            <a:r>
              <a:rPr dirty="0"/>
              <a:t>Mood Board</a:t>
            </a:r>
            <a:br>
              <a:rPr dirty="0"/>
            </a:br>
            <a:r>
              <a:rPr dirty="0"/>
              <a:t>Interior: </a:t>
            </a:r>
            <a:r>
              <a:rPr lang="en-GB" dirty="0"/>
              <a:t>Tweenager Bedroom</a:t>
            </a:r>
            <a:endParaRPr dirty="0"/>
          </a:p>
        </p:txBody>
      </p:sp>
      <p:sp>
        <p:nvSpPr>
          <p:cNvPr id="180" name="Text Placeholder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96958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94173C5F59154B9C9ABCDB87E0947F" ma:contentTypeVersion="16" ma:contentTypeDescription="Create a new document." ma:contentTypeScope="" ma:versionID="8f500e24cc55aa1b1ccfd9a2122a3177">
  <xsd:schema xmlns:xsd="http://www.w3.org/2001/XMLSchema" xmlns:xs="http://www.w3.org/2001/XMLSchema" xmlns:p="http://schemas.microsoft.com/office/2006/metadata/properties" xmlns:ns2="3d6c495e-7f98-4387-bde4-4c6faad04411" xmlns:ns3="447587bf-70fe-49b2-ac7c-ca29ac32f652" targetNamespace="http://schemas.microsoft.com/office/2006/metadata/properties" ma:root="true" ma:fieldsID="8080acf1af3547400e91f91627a68bcb" ns2:_="" ns3:_="">
    <xsd:import namespace="3d6c495e-7f98-4387-bde4-4c6faad04411"/>
    <xsd:import namespace="447587bf-70fe-49b2-ac7c-ca29ac32f6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6c495e-7f98-4387-bde4-4c6faad044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b7cb2aa-3157-48fe-9d1c-cfd2fabbc0b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7587bf-70fe-49b2-ac7c-ca29ac32f652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af53eeb-e8f1-493c-bd45-620147d39784}" ma:internalName="TaxCatchAll" ma:showField="CatchAllData" ma:web="447587bf-70fe-49b2-ac7c-ca29ac32f6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A223B04-D5A7-4EDC-A52B-AD60B3F4455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71630FB-C2B5-4509-BF69-263B53D48247}">
  <ds:schemaRefs>
    <ds:schemaRef ds:uri="3d6c495e-7f98-4387-bde4-4c6faad04411"/>
    <ds:schemaRef ds:uri="447587bf-70fe-49b2-ac7c-ca29ac32f65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127</Words>
  <Application>Microsoft Office PowerPoint</Application>
  <PresentationFormat>Widescreen</PresentationFormat>
  <Paragraphs>39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‘Working Title’</vt:lpstr>
      <vt:lpstr>Schedule</vt:lpstr>
      <vt:lpstr>Key Dates</vt:lpstr>
      <vt:lpstr>Who’s in the team?</vt:lpstr>
      <vt:lpstr>PowerPoint Presentation</vt:lpstr>
      <vt:lpstr>Mood Board Interior: Classroom</vt:lpstr>
      <vt:lpstr>PowerPoint Presentation</vt:lpstr>
      <vt:lpstr>PowerPoint Presentation</vt:lpstr>
      <vt:lpstr>Mood Board Interior: Tweenager Bedroom</vt:lpstr>
      <vt:lpstr>PowerPoint Presentation</vt:lpstr>
      <vt:lpstr>Video references</vt:lpstr>
      <vt:lpstr>Video linked from YouTube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Viktorija Safonova</dc:creator>
  <cp:lastModifiedBy>Bronya Rollason</cp:lastModifiedBy>
  <cp:revision>2</cp:revision>
  <dcterms:created xsi:type="dcterms:W3CDTF">2023-03-22T10:33:38Z</dcterms:created>
  <dcterms:modified xsi:type="dcterms:W3CDTF">2023-06-29T14:14:46Z</dcterms:modified>
</cp:coreProperties>
</file>